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385" r:id="rId2"/>
    <p:sldId id="331" r:id="rId3"/>
    <p:sldId id="332" r:id="rId4"/>
    <p:sldId id="333" r:id="rId5"/>
    <p:sldId id="334" r:id="rId6"/>
    <p:sldId id="1462" r:id="rId7"/>
    <p:sldId id="1409" r:id="rId8"/>
    <p:sldId id="335" r:id="rId9"/>
    <p:sldId id="413" r:id="rId10"/>
    <p:sldId id="766" r:id="rId11"/>
    <p:sldId id="1449" r:id="rId12"/>
    <p:sldId id="1450" r:id="rId13"/>
    <p:sldId id="1271" r:id="rId14"/>
    <p:sldId id="1272" r:id="rId15"/>
    <p:sldId id="1451" r:id="rId16"/>
    <p:sldId id="1454" r:id="rId17"/>
    <p:sldId id="1403" r:id="rId18"/>
    <p:sldId id="1456" r:id="rId19"/>
    <p:sldId id="1457" r:id="rId20"/>
    <p:sldId id="1463" r:id="rId21"/>
    <p:sldId id="1277" r:id="rId22"/>
    <p:sldId id="1459" r:id="rId23"/>
    <p:sldId id="1402" r:id="rId24"/>
    <p:sldId id="1461" r:id="rId25"/>
    <p:sldId id="49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FC492F7-F71A-3949-97E4-B216BC5F665C}">
          <p14:sldIdLst>
            <p14:sldId id="385"/>
          </p14:sldIdLst>
        </p14:section>
        <p14:section name="Intro" id="{2D77BC84-978C-48D7-8C1C-885BAA38A16D}">
          <p14:sldIdLst>
            <p14:sldId id="331"/>
            <p14:sldId id="332"/>
            <p14:sldId id="333"/>
            <p14:sldId id="334"/>
            <p14:sldId id="1462"/>
            <p14:sldId id="1409"/>
            <p14:sldId id="335"/>
            <p14:sldId id="413"/>
            <p14:sldId id="766"/>
            <p14:sldId id="1449"/>
            <p14:sldId id="1450"/>
            <p14:sldId id="1271"/>
            <p14:sldId id="1272"/>
            <p14:sldId id="1451"/>
            <p14:sldId id="1454"/>
            <p14:sldId id="1403"/>
            <p14:sldId id="1456"/>
            <p14:sldId id="1457"/>
            <p14:sldId id="1463"/>
            <p14:sldId id="1277"/>
            <p14:sldId id="1459"/>
            <p14:sldId id="1402"/>
            <p14:sldId id="1461"/>
            <p14:sldId id="498"/>
          </p14:sldIdLst>
        </p14:section>
        <p14:section name="backup" id="{43D1141C-BDA9-4133-9498-55738065847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CC"/>
    <a:srgbClr val="0000FF"/>
    <a:srgbClr val="FFFFCC"/>
    <a:srgbClr val="FFFFFF"/>
    <a:srgbClr val="C0C0C0"/>
    <a:srgbClr val="F883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529D3F-066D-481E-B1F2-85FB61143238}" v="2" dt="2020-02-18T20:05:51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9" autoAdjust="0"/>
    <p:restoredTop sz="87468" autoAdjust="0"/>
  </p:normalViewPr>
  <p:slideViewPr>
    <p:cSldViewPr snapToGrid="0" snapToObjects="1">
      <p:cViewPr varScale="1">
        <p:scale>
          <a:sx n="92" d="100"/>
          <a:sy n="92" d="100"/>
        </p:scale>
        <p:origin x="204" y="60"/>
      </p:cViewPr>
      <p:guideLst/>
    </p:cSldViewPr>
  </p:slideViewPr>
  <p:outlineViewPr>
    <p:cViewPr>
      <p:scale>
        <a:sx n="33" d="100"/>
        <a:sy n="33" d="100"/>
      </p:scale>
      <p:origin x="0" y="-6276"/>
    </p:cViewPr>
  </p:outlin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00" d="100"/>
        <a:sy n="100" d="100"/>
      </p:scale>
      <p:origin x="0" y="-7132"/>
    </p:cViewPr>
  </p:sorterViewPr>
  <p:notesViewPr>
    <p:cSldViewPr snapToGrid="0" snapToObjects="1">
      <p:cViewPr varScale="1">
        <p:scale>
          <a:sx n="79" d="100"/>
          <a:sy n="79" d="100"/>
        </p:scale>
        <p:origin x="27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th, Dan" userId="18da4c67-dd89-43a7-9856-8592f867a23c" providerId="ADAL" clId="{A9C59C4B-B092-4703-AC78-F0D946F74C1F}"/>
    <pc:docChg chg="undo custSel addSld delSld modSld sldOrd delMainMaster delSection modSection modNotesMaster">
      <pc:chgData name="Roth, Dan" userId="18da4c67-dd89-43a7-9856-8592f867a23c" providerId="ADAL" clId="{A9C59C4B-B092-4703-AC78-F0D946F74C1F}" dt="2020-02-09T02:01:13.078" v="7429" actId="14100"/>
      <pc:docMkLst>
        <pc:docMk/>
      </pc:docMkLst>
      <pc:sldChg chg="addSp delSp modSp 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57"/>
        </pc:sldMkLst>
        <pc:spChg chg="add mod">
          <ac:chgData name="Roth, Dan" userId="18da4c67-dd89-43a7-9856-8592f867a23c" providerId="ADAL" clId="{A9C59C4B-B092-4703-AC78-F0D946F74C1F}" dt="2020-02-08T05:36:00.477" v="2684"/>
          <ac:spMkLst>
            <pc:docMk/>
            <pc:sldMk cId="0" sldId="257"/>
            <ac:spMk id="2" creationId="{E30B9B5A-6CA2-4592-8AFA-F64CE8245533}"/>
          </ac:spMkLst>
        </pc:spChg>
        <pc:spChg chg="add mod">
          <ac:chgData name="Roth, Dan" userId="18da4c67-dd89-43a7-9856-8592f867a23c" providerId="ADAL" clId="{A9C59C4B-B092-4703-AC78-F0D946F74C1F}" dt="2020-02-08T05:38:49.604" v="2727" actId="1076"/>
          <ac:spMkLst>
            <pc:docMk/>
            <pc:sldMk cId="0" sldId="257"/>
            <ac:spMk id="3" creationId="{6A42CEC6-84A7-4E05-97AB-18FF2211BA15}"/>
          </ac:spMkLst>
        </pc:spChg>
        <pc:spChg chg="add del">
          <ac:chgData name="Roth, Dan" userId="18da4c67-dd89-43a7-9856-8592f867a23c" providerId="ADAL" clId="{A9C59C4B-B092-4703-AC78-F0D946F74C1F}" dt="2020-02-08T05:40:05.787" v="2743" actId="478"/>
          <ac:spMkLst>
            <pc:docMk/>
            <pc:sldMk cId="0" sldId="257"/>
            <ac:spMk id="62" creationId="{00000000-0000-0000-0000-000000000000}"/>
          </ac:spMkLst>
        </pc:spChg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58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59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0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1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2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3"/>
        </pc:sldMkLst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4"/>
        </pc:sldMkLst>
      </pc:sldChg>
      <pc:sldChg chg="modSp add del">
        <pc:chgData name="Roth, Dan" userId="18da4c67-dd89-43a7-9856-8592f867a23c" providerId="ADAL" clId="{A9C59C4B-B092-4703-AC78-F0D946F74C1F}" dt="2020-02-08T14:39:38.393" v="3947" actId="47"/>
        <pc:sldMkLst>
          <pc:docMk/>
          <pc:sldMk cId="0" sldId="265"/>
        </pc:sldMkLst>
        <pc:picChg chg="mod">
          <ac:chgData name="Roth, Dan" userId="18da4c67-dd89-43a7-9856-8592f867a23c" providerId="ADAL" clId="{A9C59C4B-B092-4703-AC78-F0D946F74C1F}" dt="2020-02-08T05:45:55.550" v="3007" actId="1076"/>
          <ac:picMkLst>
            <pc:docMk/>
            <pc:sldMk cId="0" sldId="265"/>
            <ac:picMk id="129" creationId="{00000000-0000-0000-0000-000000000000}"/>
          </ac:picMkLst>
        </pc:picChg>
      </pc:sldChg>
      <pc:sldChg chg="del">
        <pc:chgData name="Roth, Dan" userId="18da4c67-dd89-43a7-9856-8592f867a23c" providerId="ADAL" clId="{A9C59C4B-B092-4703-AC78-F0D946F74C1F}" dt="2020-02-08T02:47:44.831" v="961" actId="47"/>
        <pc:sldMkLst>
          <pc:docMk/>
          <pc:sldMk cId="1742764243" sldId="268"/>
        </pc:sldMkLst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1565855242" sldId="281"/>
        </pc:sldMkLst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1844681746" sldId="282"/>
        </pc:sldMkLst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2734713411" sldId="283"/>
        </pc:sldMkLst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575945058" sldId="284"/>
        </pc:sldMkLst>
      </pc:sldChg>
      <pc:sldChg chg="modSp add modAnim">
        <pc:chgData name="Roth, Dan" userId="18da4c67-dd89-43a7-9856-8592f867a23c" providerId="ADAL" clId="{A9C59C4B-B092-4703-AC78-F0D946F74C1F}" dt="2020-02-08T01:42:38.183" v="86" actId="1036"/>
        <pc:sldMkLst>
          <pc:docMk/>
          <pc:sldMk cId="844360345" sldId="331"/>
        </pc:sldMkLst>
        <pc:spChg chg="mod">
          <ac:chgData name="Roth, Dan" userId="18da4c67-dd89-43a7-9856-8592f867a23c" providerId="ADAL" clId="{A9C59C4B-B092-4703-AC78-F0D946F74C1F}" dt="2020-02-08T01:41:13.145" v="72" actId="20577"/>
          <ac:spMkLst>
            <pc:docMk/>
            <pc:sldMk cId="844360345" sldId="331"/>
            <ac:spMk id="2" creationId="{00000000-0000-0000-0000-000000000000}"/>
          </ac:spMkLst>
        </pc:spChg>
        <pc:picChg chg="mod">
          <ac:chgData name="Roth, Dan" userId="18da4c67-dd89-43a7-9856-8592f867a23c" providerId="ADAL" clId="{A9C59C4B-B092-4703-AC78-F0D946F74C1F}" dt="2020-02-08T01:42:38.183" v="86" actId="1036"/>
          <ac:picMkLst>
            <pc:docMk/>
            <pc:sldMk cId="844360345" sldId="331"/>
            <ac:picMk id="4" creationId="{00000000-0000-0000-0000-000000000000}"/>
          </ac:picMkLst>
        </pc:picChg>
      </pc:sldChg>
      <pc:sldChg chg="add">
        <pc:chgData name="Roth, Dan" userId="18da4c67-dd89-43a7-9856-8592f867a23c" providerId="ADAL" clId="{A9C59C4B-B092-4703-AC78-F0D946F74C1F}" dt="2020-02-08T01:40:52.769" v="34"/>
        <pc:sldMkLst>
          <pc:docMk/>
          <pc:sldMk cId="2141681996" sldId="332"/>
        </pc:sldMkLst>
      </pc:sldChg>
      <pc:sldChg chg="add">
        <pc:chgData name="Roth, Dan" userId="18da4c67-dd89-43a7-9856-8592f867a23c" providerId="ADAL" clId="{A9C59C4B-B092-4703-AC78-F0D946F74C1F}" dt="2020-02-08T01:40:52.769" v="34"/>
        <pc:sldMkLst>
          <pc:docMk/>
          <pc:sldMk cId="1447334789" sldId="333"/>
        </pc:sldMkLst>
      </pc:sldChg>
      <pc:sldChg chg="modSp add modAnim">
        <pc:chgData name="Roth, Dan" userId="18da4c67-dd89-43a7-9856-8592f867a23c" providerId="ADAL" clId="{A9C59C4B-B092-4703-AC78-F0D946F74C1F}" dt="2020-02-08T18:41:06.148" v="7316" actId="6549"/>
        <pc:sldMkLst>
          <pc:docMk/>
          <pc:sldMk cId="3783351560" sldId="334"/>
        </pc:sldMkLst>
        <pc:spChg chg="mod">
          <ac:chgData name="Roth, Dan" userId="18da4c67-dd89-43a7-9856-8592f867a23c" providerId="ADAL" clId="{A9C59C4B-B092-4703-AC78-F0D946F74C1F}" dt="2020-02-08T18:41:06.148" v="7316" actId="6549"/>
          <ac:spMkLst>
            <pc:docMk/>
            <pc:sldMk cId="3783351560" sldId="334"/>
            <ac:spMk id="3" creationId="{00000000-0000-0000-0000-000000000000}"/>
          </ac:spMkLst>
        </pc:spChg>
      </pc:sldChg>
      <pc:sldChg chg="addSp modSp add ord modAnim">
        <pc:chgData name="Roth, Dan" userId="18da4c67-dd89-43a7-9856-8592f867a23c" providerId="ADAL" clId="{A9C59C4B-B092-4703-AC78-F0D946F74C1F}" dt="2020-02-08T18:40:06.691" v="7307"/>
        <pc:sldMkLst>
          <pc:docMk/>
          <pc:sldMk cId="51493151" sldId="335"/>
        </pc:sldMkLst>
        <pc:spChg chg="mod">
          <ac:chgData name="Roth, Dan" userId="18da4c67-dd89-43a7-9856-8592f867a23c" providerId="ADAL" clId="{A9C59C4B-B092-4703-AC78-F0D946F74C1F}" dt="2020-02-08T02:05:31.516" v="449" actId="207"/>
          <ac:spMkLst>
            <pc:docMk/>
            <pc:sldMk cId="51493151" sldId="335"/>
            <ac:spMk id="3" creationId="{00000000-0000-0000-0000-000000000000}"/>
          </ac:spMkLst>
        </pc:spChg>
        <pc:spChg chg="mod">
          <ac:chgData name="Roth, Dan" userId="18da4c67-dd89-43a7-9856-8592f867a23c" providerId="ADAL" clId="{A9C59C4B-B092-4703-AC78-F0D946F74C1F}" dt="2020-02-08T02:07:56.286" v="477" actId="553"/>
          <ac:spMkLst>
            <pc:docMk/>
            <pc:sldMk cId="51493151" sldId="335"/>
            <ac:spMk id="4" creationId="{00000000-0000-0000-0000-000000000000}"/>
          </ac:spMkLst>
        </pc:spChg>
        <pc:spChg chg="add mod">
          <ac:chgData name="Roth, Dan" userId="18da4c67-dd89-43a7-9856-8592f867a23c" providerId="ADAL" clId="{A9C59C4B-B092-4703-AC78-F0D946F74C1F}" dt="2020-02-08T02:07:56.286" v="477" actId="553"/>
          <ac:spMkLst>
            <pc:docMk/>
            <pc:sldMk cId="51493151" sldId="335"/>
            <ac:spMk id="5" creationId="{E67A9CE0-6456-44F2-92AE-DAD1BBC5336E}"/>
          </ac:spMkLst>
        </pc:spChg>
      </pc:sldChg>
      <pc:sldChg chg="modSp modNotesTx">
        <pc:chgData name="Roth, Dan" userId="18da4c67-dd89-43a7-9856-8592f867a23c" providerId="ADAL" clId="{A9C59C4B-B092-4703-AC78-F0D946F74C1F}" dt="2020-02-08T18:28:26.068" v="7268" actId="1036"/>
        <pc:sldMkLst>
          <pc:docMk/>
          <pc:sldMk cId="144345531" sldId="385"/>
        </pc:sldMkLst>
        <pc:spChg chg="mod">
          <ac:chgData name="Roth, Dan" userId="18da4c67-dd89-43a7-9856-8592f867a23c" providerId="ADAL" clId="{A9C59C4B-B092-4703-AC78-F0D946F74C1F}" dt="2020-02-08T01:36:17.693" v="32" actId="12788"/>
          <ac:spMkLst>
            <pc:docMk/>
            <pc:sldMk cId="144345531" sldId="385"/>
            <ac:spMk id="50178" creationId="{00000000-0000-0000-0000-000000000000}"/>
          </ac:spMkLst>
        </pc:spChg>
        <pc:spChg chg="mod">
          <ac:chgData name="Roth, Dan" userId="18da4c67-dd89-43a7-9856-8592f867a23c" providerId="ADAL" clId="{A9C59C4B-B092-4703-AC78-F0D946F74C1F}" dt="2020-02-08T01:35:55.720" v="30" actId="12788"/>
          <ac:spMkLst>
            <pc:docMk/>
            <pc:sldMk cId="144345531" sldId="385"/>
            <ac:spMk id="50180" creationId="{00000000-0000-0000-0000-000000000000}"/>
          </ac:spMkLst>
        </pc:spChg>
        <pc:spChg chg="mod">
          <ac:chgData name="Roth, Dan" userId="18da4c67-dd89-43a7-9856-8592f867a23c" providerId="ADAL" clId="{A9C59C4B-B092-4703-AC78-F0D946F74C1F}" dt="2020-02-08T18:28:26.068" v="7268" actId="1036"/>
          <ac:spMkLst>
            <pc:docMk/>
            <pc:sldMk cId="144345531" sldId="385"/>
            <ac:spMk id="50181" creationId="{00000000-0000-0000-0000-000000000000}"/>
          </ac:spMkLst>
        </pc:spChg>
      </pc:sldChg>
      <pc:sldChg chg="modSp add modAnim">
        <pc:chgData name="Roth, Dan" userId="18da4c67-dd89-43a7-9856-8592f867a23c" providerId="ADAL" clId="{A9C59C4B-B092-4703-AC78-F0D946F74C1F}" dt="2020-02-08T02:47:03.922" v="958" actId="20577"/>
        <pc:sldMkLst>
          <pc:docMk/>
          <pc:sldMk cId="3553417767" sldId="413"/>
        </pc:sldMkLst>
        <pc:spChg chg="mod">
          <ac:chgData name="Roth, Dan" userId="18da4c67-dd89-43a7-9856-8592f867a23c" providerId="ADAL" clId="{A9C59C4B-B092-4703-AC78-F0D946F74C1F}" dt="2020-02-08T02:47:03.922" v="958" actId="20577"/>
          <ac:spMkLst>
            <pc:docMk/>
            <pc:sldMk cId="3553417767" sldId="413"/>
            <ac:spMk id="3" creationId="{20C97427-67D8-475B-8008-0D874D40FF34}"/>
          </ac:spMkLst>
        </pc:spChg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216908841" sldId="430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1613931512" sldId="437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2776164316" sldId="441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3071081106" sldId="448"/>
        </pc:sldMkLst>
      </pc:sldChg>
      <pc:sldChg chg="del">
        <pc:chgData name="Roth, Dan" userId="18da4c67-dd89-43a7-9856-8592f867a23c" providerId="ADAL" clId="{A9C59C4B-B092-4703-AC78-F0D946F74C1F}" dt="2020-02-08T02:47:49.807" v="964" actId="47"/>
        <pc:sldMkLst>
          <pc:docMk/>
          <pc:sldMk cId="3861621921" sldId="464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2198765369" sldId="482"/>
        </pc:sldMkLst>
      </pc:sldChg>
      <pc:sldChg chg="delSp modSp del delAnim modAnim">
        <pc:chgData name="Roth, Dan" userId="18da4c67-dd89-43a7-9856-8592f867a23c" providerId="ADAL" clId="{A9C59C4B-B092-4703-AC78-F0D946F74C1F}" dt="2020-02-08T18:23:37.786" v="7233" actId="2696"/>
        <pc:sldMkLst>
          <pc:docMk/>
          <pc:sldMk cId="3519590558" sldId="498"/>
        </pc:sldMkLst>
        <pc:spChg chg="mod">
          <ac:chgData name="Roth, Dan" userId="18da4c67-dd89-43a7-9856-8592f867a23c" providerId="ADAL" clId="{A9C59C4B-B092-4703-AC78-F0D946F74C1F}" dt="2020-02-08T18:23:28.855" v="7232" actId="20577"/>
          <ac:spMkLst>
            <pc:docMk/>
            <pc:sldMk cId="3519590558" sldId="498"/>
            <ac:spMk id="3" creationId="{00000000-0000-0000-0000-000000000000}"/>
          </ac:spMkLst>
        </pc:spChg>
        <pc:spChg chg="del">
          <ac:chgData name="Roth, Dan" userId="18da4c67-dd89-43a7-9856-8592f867a23c" providerId="ADAL" clId="{A9C59C4B-B092-4703-AC78-F0D946F74C1F}" dt="2020-02-08T18:18:59.996" v="6829" actId="478"/>
          <ac:spMkLst>
            <pc:docMk/>
            <pc:sldMk cId="3519590558" sldId="498"/>
            <ac:spMk id="18" creationId="{A0016B72-2BB1-409D-8FC7-8188D99A9BCA}"/>
          </ac:spMkLst>
        </pc:sp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8" creationId="{9C984C9C-ACEA-4A66-99FF-DF70BFDF8D79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9" creationId="{4A9CC375-C086-42EE-A537-0E93126EA81C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11" creationId="{D6B9403D-EED4-403F-BADA-F8704397CD1C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12" creationId="{9274F4B2-140D-4563-A46E-B43CBCA00E3C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13" creationId="{7980A159-4F6A-4F5F-A473-A212A6DF65D1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14" creationId="{B8CC48FF-80E7-4DF3-9696-B2E4F28F5B03}"/>
          </ac:picMkLst>
        </pc:picChg>
        <pc:picChg chg="del">
          <ac:chgData name="Roth, Dan" userId="18da4c67-dd89-43a7-9856-8592f867a23c" providerId="ADAL" clId="{A9C59C4B-B092-4703-AC78-F0D946F74C1F}" dt="2020-02-08T18:23:08.642" v="7230" actId="478"/>
          <ac:picMkLst>
            <pc:docMk/>
            <pc:sldMk cId="3519590558" sldId="498"/>
            <ac:picMk id="1030" creationId="{3E828043-3ED9-4DA9-8CF4-448FEAC7EE25}"/>
          </ac:picMkLst>
        </pc:picChg>
      </pc:sldChg>
      <pc:sldChg chg="modSp add">
        <pc:chgData name="Roth, Dan" userId="18da4c67-dd89-43a7-9856-8592f867a23c" providerId="ADAL" clId="{A9C59C4B-B092-4703-AC78-F0D946F74C1F}" dt="2020-02-08T19:39:35.906" v="7386" actId="6549"/>
        <pc:sldMkLst>
          <pc:docMk/>
          <pc:sldMk cId="4240407342" sldId="498"/>
        </pc:sldMkLst>
        <pc:spChg chg="mod">
          <ac:chgData name="Roth, Dan" userId="18da4c67-dd89-43a7-9856-8592f867a23c" providerId="ADAL" clId="{A9C59C4B-B092-4703-AC78-F0D946F74C1F}" dt="2020-02-08T19:39:35.906" v="7386" actId="6549"/>
          <ac:spMkLst>
            <pc:docMk/>
            <pc:sldMk cId="4240407342" sldId="498"/>
            <ac:spMk id="3" creationId="{00000000-0000-0000-0000-000000000000}"/>
          </ac:spMkLst>
        </pc:spChg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3010260867" sldId="517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2450023312" sldId="526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3543328734" sldId="560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164226472" sldId="588"/>
        </pc:sldMkLst>
      </pc:sldChg>
      <pc:sldChg chg="del">
        <pc:chgData name="Roth, Dan" userId="18da4c67-dd89-43a7-9856-8592f867a23c" providerId="ADAL" clId="{A9C59C4B-B092-4703-AC78-F0D946F74C1F}" dt="2020-02-08T17:29:31.308" v="5730" actId="47"/>
        <pc:sldMkLst>
          <pc:docMk/>
          <pc:sldMk cId="1173615815" sldId="590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1258585523" sldId="612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1439283589" sldId="624"/>
        </pc:sldMkLst>
      </pc:sldChg>
      <pc:sldChg chg="del">
        <pc:chgData name="Roth, Dan" userId="18da4c67-dd89-43a7-9856-8592f867a23c" providerId="ADAL" clId="{A9C59C4B-B092-4703-AC78-F0D946F74C1F}" dt="2020-02-08T17:29:39.323" v="5731" actId="47"/>
        <pc:sldMkLst>
          <pc:docMk/>
          <pc:sldMk cId="1972853996" sldId="677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2150309772" sldId="744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2753567696" sldId="754"/>
        </pc:sldMkLst>
      </pc:sldChg>
      <pc:sldChg chg="del">
        <pc:chgData name="Roth, Dan" userId="18da4c67-dd89-43a7-9856-8592f867a23c" providerId="ADAL" clId="{A9C59C4B-B092-4703-AC78-F0D946F74C1F}" dt="2020-02-08T14:47:02.012" v="3948" actId="47"/>
        <pc:sldMkLst>
          <pc:docMk/>
          <pc:sldMk cId="446786440" sldId="765"/>
        </pc:sldMkLst>
      </pc:sldChg>
      <pc:sldChg chg="addSp modSp add modAnim">
        <pc:chgData name="Roth, Dan" userId="18da4c67-dd89-43a7-9856-8592f867a23c" providerId="ADAL" clId="{A9C59C4B-B092-4703-AC78-F0D946F74C1F}" dt="2020-02-08T20:47:21.679" v="7393"/>
        <pc:sldMkLst>
          <pc:docMk/>
          <pc:sldMk cId="3887229194" sldId="766"/>
        </pc:sldMkLst>
        <pc:spChg chg="mod">
          <ac:chgData name="Roth, Dan" userId="18da4c67-dd89-43a7-9856-8592f867a23c" providerId="ADAL" clId="{A9C59C4B-B092-4703-AC78-F0D946F74C1F}" dt="2020-02-08T03:16:44.460" v="981" actId="20577"/>
          <ac:spMkLst>
            <pc:docMk/>
            <pc:sldMk cId="3887229194" sldId="766"/>
            <ac:spMk id="2" creationId="{428C9577-E57F-4DE9-B34F-8113095262ED}"/>
          </ac:spMkLst>
        </pc:spChg>
        <pc:spChg chg="mod">
          <ac:chgData name="Roth, Dan" userId="18da4c67-dd89-43a7-9856-8592f867a23c" providerId="ADAL" clId="{A9C59C4B-B092-4703-AC78-F0D946F74C1F}" dt="2020-02-08T04:14:48.819" v="1528" actId="20577"/>
          <ac:spMkLst>
            <pc:docMk/>
            <pc:sldMk cId="3887229194" sldId="766"/>
            <ac:spMk id="3" creationId="{EDB222B4-B6FB-4208-AA21-E3422014F21C}"/>
          </ac:spMkLst>
        </pc:spChg>
        <pc:spChg chg="mod">
          <ac:chgData name="Roth, Dan" userId="18da4c67-dd89-43a7-9856-8592f867a23c" providerId="ADAL" clId="{A9C59C4B-B092-4703-AC78-F0D946F74C1F}" dt="2020-02-08T04:12:37.943" v="1489" actId="14100"/>
          <ac:spMkLst>
            <pc:docMk/>
            <pc:sldMk cId="3887229194" sldId="766"/>
            <ac:spMk id="5" creationId="{1765EA8D-CAA7-418D-96D0-368E0E2D983D}"/>
          </ac:spMkLst>
        </pc:spChg>
        <pc:spChg chg="add mod">
          <ac:chgData name="Roth, Dan" userId="18da4c67-dd89-43a7-9856-8592f867a23c" providerId="ADAL" clId="{A9C59C4B-B092-4703-AC78-F0D946F74C1F}" dt="2020-02-08T04:04:18.985" v="1251" actId="1076"/>
          <ac:spMkLst>
            <pc:docMk/>
            <pc:sldMk cId="3887229194" sldId="766"/>
            <ac:spMk id="6" creationId="{1B61B5C1-416F-47CC-8F04-F853EB3961B1}"/>
          </ac:spMkLst>
        </pc:spChg>
        <pc:spChg chg="add mod">
          <ac:chgData name="Roth, Dan" userId="18da4c67-dd89-43a7-9856-8592f867a23c" providerId="ADAL" clId="{A9C59C4B-B092-4703-AC78-F0D946F74C1F}" dt="2020-02-08T18:44:39.779" v="7319" actId="20577"/>
          <ac:spMkLst>
            <pc:docMk/>
            <pc:sldMk cId="3887229194" sldId="766"/>
            <ac:spMk id="7" creationId="{887A8E54-E582-4D3A-8170-6A536B6ECF79}"/>
          </ac:spMkLst>
        </pc:spChg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514667872" sldId="784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3785013207" sldId="785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3182884371" sldId="786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1691102134" sldId="792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2497973301" sldId="793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2360945601" sldId="794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3338056154" sldId="795"/>
        </pc:sldMkLst>
      </pc:sldChg>
      <pc:sldChg chg="del">
        <pc:chgData name="Roth, Dan" userId="18da4c67-dd89-43a7-9856-8592f867a23c" providerId="ADAL" clId="{A9C59C4B-B092-4703-AC78-F0D946F74C1F}" dt="2020-02-08T17:19:57.342" v="5684" actId="47"/>
        <pc:sldMkLst>
          <pc:docMk/>
          <pc:sldMk cId="2544965453" sldId="828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50620730" sldId="834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71500761" sldId="857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514521299" sldId="860"/>
        </pc:sldMkLst>
      </pc:sldChg>
      <pc:sldChg chg="del">
        <pc:chgData name="Roth, Dan" userId="18da4c67-dd89-43a7-9856-8592f867a23c" providerId="ADAL" clId="{A9C59C4B-B092-4703-AC78-F0D946F74C1F}" dt="2020-02-08T02:47:47.359" v="963" actId="47"/>
        <pc:sldMkLst>
          <pc:docMk/>
          <pc:sldMk cId="1474123489" sldId="1256"/>
        </pc:sldMkLst>
      </pc:sldChg>
      <pc:sldChg chg="del">
        <pc:chgData name="Roth, Dan" userId="18da4c67-dd89-43a7-9856-8592f867a23c" providerId="ADAL" clId="{A9C59C4B-B092-4703-AC78-F0D946F74C1F}" dt="2020-02-08T02:47:43.472" v="960" actId="47"/>
        <pc:sldMkLst>
          <pc:docMk/>
          <pc:sldMk cId="1511776667" sldId="1262"/>
        </pc:sldMkLst>
      </pc:sldChg>
      <pc:sldChg chg="del">
        <pc:chgData name="Roth, Dan" userId="18da4c67-dd89-43a7-9856-8592f867a23c" providerId="ADAL" clId="{A9C59C4B-B092-4703-AC78-F0D946F74C1F}" dt="2020-02-08T02:47:45.889" v="962" actId="47"/>
        <pc:sldMkLst>
          <pc:docMk/>
          <pc:sldMk cId="2144188295" sldId="1263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1717805384" sldId="1266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1466876474" sldId="1268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2527546393" sldId="1269"/>
        </pc:sldMkLst>
      </pc:sldChg>
      <pc:sldChg chg="modSp del modNotes modNotesTx">
        <pc:chgData name="Roth, Dan" userId="18da4c67-dd89-43a7-9856-8592f867a23c" providerId="ADAL" clId="{A9C59C4B-B092-4703-AC78-F0D946F74C1F}" dt="2020-02-08T05:06:13.440" v="2243" actId="47"/>
        <pc:sldMkLst>
          <pc:docMk/>
          <pc:sldMk cId="4188490006" sldId="1270"/>
        </pc:sldMkLst>
        <pc:spChg chg="mod">
          <ac:chgData name="Roth, Dan" userId="18da4c67-dd89-43a7-9856-8592f867a23c" providerId="ADAL" clId="{A9C59C4B-B092-4703-AC78-F0D946F74C1F}" dt="2020-02-08T05:03:21.003" v="2238" actId="313"/>
          <ac:spMkLst>
            <pc:docMk/>
            <pc:sldMk cId="4188490006" sldId="1270"/>
            <ac:spMk id="3" creationId="{825C054B-6F73-47A0-83BB-E735A958C184}"/>
          </ac:spMkLst>
        </pc:spChg>
      </pc:sldChg>
      <pc:sldChg chg="addSp modSp modAnim">
        <pc:chgData name="Roth, Dan" userId="18da4c67-dd89-43a7-9856-8592f867a23c" providerId="ADAL" clId="{A9C59C4B-B092-4703-AC78-F0D946F74C1F}" dt="2020-02-08T05:09:53.944" v="2287"/>
        <pc:sldMkLst>
          <pc:docMk/>
          <pc:sldMk cId="1434781963" sldId="1271"/>
        </pc:sldMkLst>
        <pc:picChg chg="add mod">
          <ac:chgData name="Roth, Dan" userId="18da4c67-dd89-43a7-9856-8592f867a23c" providerId="ADAL" clId="{A9C59C4B-B092-4703-AC78-F0D946F74C1F}" dt="2020-02-08T05:09:25.522" v="2285" actId="1076"/>
          <ac:picMkLst>
            <pc:docMk/>
            <pc:sldMk cId="1434781963" sldId="1271"/>
            <ac:picMk id="1026" creationId="{2FD3530D-5F25-490A-8F0D-C8693A8D5D61}"/>
          </ac:picMkLst>
        </pc:picChg>
        <pc:picChg chg="mod">
          <ac:chgData name="Roth, Dan" userId="18da4c67-dd89-43a7-9856-8592f867a23c" providerId="ADAL" clId="{A9C59C4B-B092-4703-AC78-F0D946F74C1F}" dt="2020-02-08T05:09:17.277" v="2282" actId="1037"/>
          <ac:picMkLst>
            <pc:docMk/>
            <pc:sldMk cId="1434781963" sldId="1271"/>
            <ac:picMk id="2050" creationId="{7E24F543-8AA3-4AA6-81B3-E9B3E2AA2A5F}"/>
          </ac:picMkLst>
        </pc:picChg>
      </pc:sldChg>
      <pc:sldChg chg="delSp modSp delAnim modAnim">
        <pc:chgData name="Roth, Dan" userId="18da4c67-dd89-43a7-9856-8592f867a23c" providerId="ADAL" clId="{A9C59C4B-B092-4703-AC78-F0D946F74C1F}" dt="2020-02-08T19:07:29.979" v="7320" actId="20577"/>
        <pc:sldMkLst>
          <pc:docMk/>
          <pc:sldMk cId="1685955748" sldId="1272"/>
        </pc:sldMkLst>
        <pc:spChg chg="mod">
          <ac:chgData name="Roth, Dan" userId="18da4c67-dd89-43a7-9856-8592f867a23c" providerId="ADAL" clId="{A9C59C4B-B092-4703-AC78-F0D946F74C1F}" dt="2020-02-08T19:07:29.979" v="7320" actId="20577"/>
          <ac:spMkLst>
            <pc:docMk/>
            <pc:sldMk cId="1685955748" sldId="1272"/>
            <ac:spMk id="3" creationId="{77A72FCE-525F-4150-80D3-EFA8F449A2A6}"/>
          </ac:spMkLst>
        </pc:spChg>
        <pc:cxnChg chg="del">
          <ac:chgData name="Roth, Dan" userId="18da4c67-dd89-43a7-9856-8592f867a23c" providerId="ADAL" clId="{A9C59C4B-B092-4703-AC78-F0D946F74C1F}" dt="2020-02-08T05:14:33.035" v="2380" actId="478"/>
          <ac:cxnSpMkLst>
            <pc:docMk/>
            <pc:sldMk cId="1685955748" sldId="1272"/>
            <ac:cxnSpMk id="9" creationId="{1CBE0D73-4462-4E40-984A-3593D03FA7AB}"/>
          </ac:cxnSpMkLst>
        </pc:cxnChg>
      </pc:sldChg>
      <pc:sldChg chg="del">
        <pc:chgData name="Roth, Dan" userId="18da4c67-dd89-43a7-9856-8592f867a23c" providerId="ADAL" clId="{A9C59C4B-B092-4703-AC78-F0D946F74C1F}" dt="2020-02-08T17:12:33.518" v="5425" actId="47"/>
        <pc:sldMkLst>
          <pc:docMk/>
          <pc:sldMk cId="2482316728" sldId="1274"/>
        </pc:sldMkLst>
      </pc:sldChg>
      <pc:sldChg chg="del">
        <pc:chgData name="Roth, Dan" userId="18da4c67-dd89-43a7-9856-8592f867a23c" providerId="ADAL" clId="{A9C59C4B-B092-4703-AC78-F0D946F74C1F}" dt="2020-02-08T17:13:47.825" v="5426" actId="47"/>
        <pc:sldMkLst>
          <pc:docMk/>
          <pc:sldMk cId="1956819189" sldId="1276"/>
        </pc:sldMkLst>
      </pc:sldChg>
      <pc:sldChg chg="modSp add del modTransition modAnim">
        <pc:chgData name="Roth, Dan" userId="18da4c67-dd89-43a7-9856-8592f867a23c" providerId="ADAL" clId="{A9C59C4B-B092-4703-AC78-F0D946F74C1F}" dt="2020-02-08T19:26:48.913" v="7382"/>
        <pc:sldMkLst>
          <pc:docMk/>
          <pc:sldMk cId="1951640376" sldId="1277"/>
        </pc:sldMkLst>
        <pc:spChg chg="mod">
          <ac:chgData name="Roth, Dan" userId="18da4c67-dd89-43a7-9856-8592f867a23c" providerId="ADAL" clId="{A9C59C4B-B092-4703-AC78-F0D946F74C1F}" dt="2020-02-08T19:26:07.456" v="7381" actId="20577"/>
          <ac:spMkLst>
            <pc:docMk/>
            <pc:sldMk cId="1951640376" sldId="1277"/>
            <ac:spMk id="2" creationId="{00000000-0000-0000-0000-000000000000}"/>
          </ac:spMkLst>
        </pc:spChg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1285764961" sldId="1283"/>
        </pc:sldMkLst>
      </pc:sldChg>
      <pc:sldChg chg="del">
        <pc:chgData name="Roth, Dan" userId="18da4c67-dd89-43a7-9856-8592f867a23c" providerId="ADAL" clId="{A9C59C4B-B092-4703-AC78-F0D946F74C1F}" dt="2020-02-08T18:18:43.635" v="6827" actId="47"/>
        <pc:sldMkLst>
          <pc:docMk/>
          <pc:sldMk cId="3135463179" sldId="1291"/>
        </pc:sldMkLst>
      </pc:sldChg>
      <pc:sldChg chg="addSp delSp modSp add ord delAnim modAnim">
        <pc:chgData name="Roth, Dan" userId="18da4c67-dd89-43a7-9856-8592f867a23c" providerId="ADAL" clId="{A9C59C4B-B092-4703-AC78-F0D946F74C1F}" dt="2020-02-08T17:53:16.002" v="6127"/>
        <pc:sldMkLst>
          <pc:docMk/>
          <pc:sldMk cId="3635769924" sldId="1402"/>
        </pc:sldMkLst>
        <pc:spChg chg="mod">
          <ac:chgData name="Roth, Dan" userId="18da4c67-dd89-43a7-9856-8592f867a23c" providerId="ADAL" clId="{A9C59C4B-B092-4703-AC78-F0D946F74C1F}" dt="2020-02-08T17:31:47.442" v="5745" actId="207"/>
          <ac:spMkLst>
            <pc:docMk/>
            <pc:sldMk cId="3635769924" sldId="1402"/>
            <ac:spMk id="2" creationId="{F69850EB-924D-40F2-AB7F-840831AE4CEC}"/>
          </ac:spMkLst>
        </pc:spChg>
        <pc:spChg chg="add mod">
          <ac:chgData name="Roth, Dan" userId="18da4c67-dd89-43a7-9856-8592f867a23c" providerId="ADAL" clId="{A9C59C4B-B092-4703-AC78-F0D946F74C1F}" dt="2020-02-08T17:50:30.694" v="6091" actId="6549"/>
          <ac:spMkLst>
            <pc:docMk/>
            <pc:sldMk cId="3635769924" sldId="1402"/>
            <ac:spMk id="10" creationId="{29E3DFF0-9277-44B1-AE1B-D248E7F216C6}"/>
          </ac:spMkLst>
        </pc:spChg>
        <pc:spChg chg="add mod">
          <ac:chgData name="Roth, Dan" userId="18da4c67-dd89-43a7-9856-8592f867a23c" providerId="ADAL" clId="{A9C59C4B-B092-4703-AC78-F0D946F74C1F}" dt="2020-02-08T17:50:59.952" v="6115" actId="113"/>
          <ac:spMkLst>
            <pc:docMk/>
            <pc:sldMk cId="3635769924" sldId="1402"/>
            <ac:spMk id="11" creationId="{623151DD-54F1-4E64-81FA-A2F046B2D050}"/>
          </ac:spMkLst>
        </pc:spChg>
        <pc:picChg chg="mod">
          <ac:chgData name="Roth, Dan" userId="18da4c67-dd89-43a7-9856-8592f867a23c" providerId="ADAL" clId="{A9C59C4B-B092-4703-AC78-F0D946F74C1F}" dt="2020-02-08T17:27:43.600" v="5726" actId="1036"/>
          <ac:picMkLst>
            <pc:docMk/>
            <pc:sldMk cId="3635769924" sldId="1402"/>
            <ac:picMk id="5" creationId="{084BF2E9-3213-406E-A269-D8D4E57ECF14}"/>
          </ac:picMkLst>
        </pc:picChg>
        <pc:picChg chg="del mod">
          <ac:chgData name="Roth, Dan" userId="18da4c67-dd89-43a7-9856-8592f867a23c" providerId="ADAL" clId="{A9C59C4B-B092-4703-AC78-F0D946F74C1F}" dt="2020-02-08T17:49:15.195" v="5870" actId="478"/>
          <ac:picMkLst>
            <pc:docMk/>
            <pc:sldMk cId="3635769924" sldId="1402"/>
            <ac:picMk id="8" creationId="{261049F0-DEA6-414C-8D2F-3B8CAD180E6A}"/>
          </ac:picMkLst>
        </pc:picChg>
        <pc:picChg chg="del mod">
          <ac:chgData name="Roth, Dan" userId="18da4c67-dd89-43a7-9856-8592f867a23c" providerId="ADAL" clId="{A9C59C4B-B092-4703-AC78-F0D946F74C1F}" dt="2020-02-08T17:49:13.225" v="5869" actId="478"/>
          <ac:picMkLst>
            <pc:docMk/>
            <pc:sldMk cId="3635769924" sldId="1402"/>
            <ac:picMk id="9" creationId="{6F66B40D-8ECC-4AB4-9AEA-CA764CA5D000}"/>
          </ac:picMkLst>
        </pc:picChg>
      </pc:sldChg>
      <pc:sldChg chg="addSp delSp modSp add delAnim modAnim">
        <pc:chgData name="Roth, Dan" userId="18da4c67-dd89-43a7-9856-8592f867a23c" providerId="ADAL" clId="{A9C59C4B-B092-4703-AC78-F0D946F74C1F}" dt="2020-02-09T02:01:13.078" v="7429" actId="14100"/>
        <pc:sldMkLst>
          <pc:docMk/>
          <pc:sldMk cId="2362856364" sldId="1403"/>
        </pc:sldMkLst>
        <pc:spChg chg="mod">
          <ac:chgData name="Roth, Dan" userId="18da4c67-dd89-43a7-9856-8592f867a23c" providerId="ADAL" clId="{A9C59C4B-B092-4703-AC78-F0D946F74C1F}" dt="2020-02-08T15:22:09.663" v="4013" actId="6549"/>
          <ac:spMkLst>
            <pc:docMk/>
            <pc:sldMk cId="2362856364" sldId="1403"/>
            <ac:spMk id="2" creationId="{3D6A3948-0CD2-A14B-8AF2-90B0E45E3525}"/>
          </ac:spMkLst>
        </pc:spChg>
        <pc:spChg chg="del">
          <ac:chgData name="Roth, Dan" userId="18da4c67-dd89-43a7-9856-8592f867a23c" providerId="ADAL" clId="{A9C59C4B-B092-4703-AC78-F0D946F74C1F}" dt="2020-02-08T15:26:25.816" v="4314" actId="478"/>
          <ac:spMkLst>
            <pc:docMk/>
            <pc:sldMk cId="2362856364" sldId="1403"/>
            <ac:spMk id="5" creationId="{62E7EAF0-BF49-7546-ACFC-60E30BC7F6C0}"/>
          </ac:spMkLst>
        </pc:spChg>
        <pc:spChg chg="del">
          <ac:chgData name="Roth, Dan" userId="18da4c67-dd89-43a7-9856-8592f867a23c" providerId="ADAL" clId="{A9C59C4B-B092-4703-AC78-F0D946F74C1F}" dt="2020-02-08T15:26:28.548" v="4315" actId="478"/>
          <ac:spMkLst>
            <pc:docMk/>
            <pc:sldMk cId="2362856364" sldId="1403"/>
            <ac:spMk id="6" creationId="{6845D4E6-A82F-7340-B090-7D8CEC0106A5}"/>
          </ac:spMkLst>
        </pc:spChg>
        <pc:spChg chg="add del mod">
          <ac:chgData name="Roth, Dan" userId="18da4c67-dd89-43a7-9856-8592f867a23c" providerId="ADAL" clId="{A9C59C4B-B092-4703-AC78-F0D946F74C1F}" dt="2020-02-08T15:29:30.354" v="4356" actId="478"/>
          <ac:spMkLst>
            <pc:docMk/>
            <pc:sldMk cId="2362856364" sldId="1403"/>
            <ac:spMk id="12" creationId="{4AFE42C5-0095-4386-B850-E60B519749A3}"/>
          </ac:spMkLst>
        </pc:spChg>
        <pc:spChg chg="add mod">
          <ac:chgData name="Roth, Dan" userId="18da4c67-dd89-43a7-9856-8592f867a23c" providerId="ADAL" clId="{A9C59C4B-B092-4703-AC78-F0D946F74C1F}" dt="2020-02-08T15:37:48.262" v="4668" actId="555"/>
          <ac:spMkLst>
            <pc:docMk/>
            <pc:sldMk cId="2362856364" sldId="1403"/>
            <ac:spMk id="13" creationId="{72EF8C6E-DD16-4B39-841E-865994CB681C}"/>
          </ac:spMkLst>
        </pc:spChg>
        <pc:spChg chg="del mod">
          <ac:chgData name="Roth, Dan" userId="18da4c67-dd89-43a7-9856-8592f867a23c" providerId="ADAL" clId="{A9C59C4B-B092-4703-AC78-F0D946F74C1F}" dt="2020-02-08T15:30:24.759" v="4366" actId="478"/>
          <ac:spMkLst>
            <pc:docMk/>
            <pc:sldMk cId="2362856364" sldId="1403"/>
            <ac:spMk id="14" creationId="{323EF9A4-BD85-CF49-BD54-5FFDCBB2CBC7}"/>
          </ac:spMkLst>
        </pc:spChg>
        <pc:spChg chg="add mod">
          <ac:chgData name="Roth, Dan" userId="18da4c67-dd89-43a7-9856-8592f867a23c" providerId="ADAL" clId="{A9C59C4B-B092-4703-AC78-F0D946F74C1F}" dt="2020-02-09T02:01:13.078" v="7429" actId="14100"/>
          <ac:spMkLst>
            <pc:docMk/>
            <pc:sldMk cId="2362856364" sldId="1403"/>
            <ac:spMk id="14" creationId="{F6FE1BA1-3CA5-4817-821D-08C0AA7B3516}"/>
          </ac:spMkLst>
        </pc:spChg>
        <pc:spChg chg="add mod">
          <ac:chgData name="Roth, Dan" userId="18da4c67-dd89-43a7-9856-8592f867a23c" providerId="ADAL" clId="{A9C59C4B-B092-4703-AC78-F0D946F74C1F}" dt="2020-02-08T15:37:48.262" v="4668" actId="555"/>
          <ac:spMkLst>
            <pc:docMk/>
            <pc:sldMk cId="2362856364" sldId="1403"/>
            <ac:spMk id="15" creationId="{4126ACE2-84F0-41F5-9921-22F59DCFB7C1}"/>
          </ac:spMkLst>
        </pc:spChg>
        <pc:spChg chg="add mod ord">
          <ac:chgData name="Roth, Dan" userId="18da4c67-dd89-43a7-9856-8592f867a23c" providerId="ADAL" clId="{A9C59C4B-B092-4703-AC78-F0D946F74C1F}" dt="2020-02-08T15:35:41.340" v="4642" actId="1076"/>
          <ac:spMkLst>
            <pc:docMk/>
            <pc:sldMk cId="2362856364" sldId="1403"/>
            <ac:spMk id="16" creationId="{E3733F24-F759-468C-BA07-8FDCFE1DED63}"/>
          </ac:spMkLst>
        </pc:spChg>
        <pc:spChg chg="add mod">
          <ac:chgData name="Roth, Dan" userId="18da4c67-dd89-43a7-9856-8592f867a23c" providerId="ADAL" clId="{A9C59C4B-B092-4703-AC78-F0D946F74C1F}" dt="2020-02-08T19:20:41.970" v="7362" actId="20577"/>
          <ac:spMkLst>
            <pc:docMk/>
            <pc:sldMk cId="2362856364" sldId="1403"/>
            <ac:spMk id="17" creationId="{B0944E35-45B3-474F-9F96-88402F0B8B37}"/>
          </ac:spMkLst>
        </pc:spChg>
        <pc:spChg chg="mod">
          <ac:chgData name="Roth, Dan" userId="18da4c67-dd89-43a7-9856-8592f867a23c" providerId="ADAL" clId="{A9C59C4B-B092-4703-AC78-F0D946F74C1F}" dt="2020-02-08T15:38:48.456" v="4687" actId="1036"/>
          <ac:spMkLst>
            <pc:docMk/>
            <pc:sldMk cId="2362856364" sldId="1403"/>
            <ac:spMk id="23" creationId="{FA37819F-0EC2-457D-94EA-7582CC22F2C1}"/>
          </ac:spMkLst>
        </pc:spChg>
        <pc:picChg chg="mod">
          <ac:chgData name="Roth, Dan" userId="18da4c67-dd89-43a7-9856-8592f867a23c" providerId="ADAL" clId="{A9C59C4B-B092-4703-AC78-F0D946F74C1F}" dt="2020-02-08T15:33:33.801" v="4631" actId="1036"/>
          <ac:picMkLst>
            <pc:docMk/>
            <pc:sldMk cId="2362856364" sldId="1403"/>
            <ac:picMk id="11" creationId="{0AC1BE70-FA2A-4A45-AC88-3E0DD1129A1E}"/>
          </ac:picMkLst>
        </pc:picChg>
        <pc:picChg chg="mod">
          <ac:chgData name="Roth, Dan" userId="18da4c67-dd89-43a7-9856-8592f867a23c" providerId="ADAL" clId="{A9C59C4B-B092-4703-AC78-F0D946F74C1F}" dt="2020-02-08T15:33:33.801" v="4631" actId="1036"/>
          <ac:picMkLst>
            <pc:docMk/>
            <pc:sldMk cId="2362856364" sldId="1403"/>
            <ac:picMk id="21" creationId="{DEB38F78-1C9E-4F32-956E-07C059AB0FC7}"/>
          </ac:picMkLst>
        </pc:picChg>
        <pc:picChg chg="mod ord">
          <ac:chgData name="Roth, Dan" userId="18da4c67-dd89-43a7-9856-8592f867a23c" providerId="ADAL" clId="{A9C59C4B-B092-4703-AC78-F0D946F74C1F}" dt="2020-02-08T15:34:14.426" v="4636" actId="166"/>
          <ac:picMkLst>
            <pc:docMk/>
            <pc:sldMk cId="2362856364" sldId="1403"/>
            <ac:picMk id="22" creationId="{D8A8BECD-9701-4EBB-8A76-A39B682B4C0C}"/>
          </ac:picMkLst>
        </pc:picChg>
      </pc:sldChg>
      <pc:sldChg chg="del">
        <pc:chgData name="Roth, Dan" userId="18da4c67-dd89-43a7-9856-8592f867a23c" providerId="ADAL" clId="{A9C59C4B-B092-4703-AC78-F0D946F74C1F}" dt="2020-02-08T18:18:43.635" v="6827" actId="47"/>
        <pc:sldMkLst>
          <pc:docMk/>
          <pc:sldMk cId="1817554850" sldId="1404"/>
        </pc:sldMkLst>
      </pc:sldChg>
      <pc:sldChg chg="del">
        <pc:chgData name="Roth, Dan" userId="18da4c67-dd89-43a7-9856-8592f867a23c" providerId="ADAL" clId="{A9C59C4B-B092-4703-AC78-F0D946F74C1F}" dt="2020-02-08T19:46:02.811" v="7388" actId="2696"/>
        <pc:sldMkLst>
          <pc:docMk/>
          <pc:sldMk cId="568115708" sldId="1406"/>
        </pc:sldMkLst>
      </pc:sldChg>
      <pc:sldChg chg="add">
        <pc:chgData name="Roth, Dan" userId="18da4c67-dd89-43a7-9856-8592f867a23c" providerId="ADAL" clId="{A9C59C4B-B092-4703-AC78-F0D946F74C1F}" dt="2020-02-08T19:46:08.852" v="7389"/>
        <pc:sldMkLst>
          <pc:docMk/>
          <pc:sldMk cId="1938774881" sldId="1406"/>
        </pc:sldMkLst>
      </pc:sldChg>
      <pc:sldChg chg="modSp add modAnim">
        <pc:chgData name="Roth, Dan" userId="18da4c67-dd89-43a7-9856-8592f867a23c" providerId="ADAL" clId="{A9C59C4B-B092-4703-AC78-F0D946F74C1F}" dt="2020-02-08T20:43:07.295" v="7392"/>
        <pc:sldMkLst>
          <pc:docMk/>
          <pc:sldMk cId="991099781" sldId="1409"/>
        </pc:sldMkLst>
        <pc:spChg chg="mod">
          <ac:chgData name="Roth, Dan" userId="18da4c67-dd89-43a7-9856-8592f867a23c" providerId="ADAL" clId="{A9C59C4B-B092-4703-AC78-F0D946F74C1F}" dt="2020-02-08T02:06:51.604" v="470" actId="6549"/>
          <ac:spMkLst>
            <pc:docMk/>
            <pc:sldMk cId="991099781" sldId="1409"/>
            <ac:spMk id="2" creationId="{ADE69C8A-28C4-4A1C-93B5-300CC4B43076}"/>
          </ac:spMkLst>
        </pc:spChg>
        <pc:spChg chg="mod">
          <ac:chgData name="Roth, Dan" userId="18da4c67-dd89-43a7-9856-8592f867a23c" providerId="ADAL" clId="{A9C59C4B-B092-4703-AC78-F0D946F74C1F}" dt="2020-02-08T02:09:02.295" v="503" actId="6549"/>
          <ac:spMkLst>
            <pc:docMk/>
            <pc:sldMk cId="991099781" sldId="1409"/>
            <ac:spMk id="3" creationId="{F8C765C4-6C46-46D4-854E-104CACB0B2E2}"/>
          </ac:spMkLst>
        </pc:spChg>
        <pc:grpChg chg="mod">
          <ac:chgData name="Roth, Dan" userId="18da4c67-dd89-43a7-9856-8592f867a23c" providerId="ADAL" clId="{A9C59C4B-B092-4703-AC78-F0D946F74C1F}" dt="2020-02-08T02:01:06.784" v="421" actId="1035"/>
          <ac:grpSpMkLst>
            <pc:docMk/>
            <pc:sldMk cId="991099781" sldId="1409"/>
            <ac:grpSpMk id="32" creationId="{D5A14C46-41A0-4C47-815B-E6E9B2659824}"/>
          </ac:grpSpMkLst>
        </pc:grpChg>
        <pc:picChg chg="mod">
          <ac:chgData name="Roth, Dan" userId="18da4c67-dd89-43a7-9856-8592f867a23c" providerId="ADAL" clId="{A9C59C4B-B092-4703-AC78-F0D946F74C1F}" dt="2020-02-08T02:01:10.139" v="426" actId="1038"/>
          <ac:picMkLst>
            <pc:docMk/>
            <pc:sldMk cId="991099781" sldId="1409"/>
            <ac:picMk id="5" creationId="{208DB403-F6F3-473D-90BA-C7CCC4AA9FF7}"/>
          </ac:picMkLst>
        </pc:picChg>
      </pc:sldChg>
      <pc:sldChg chg="del">
        <pc:chgData name="Roth, Dan" userId="18da4c67-dd89-43a7-9856-8592f867a23c" providerId="ADAL" clId="{A9C59C4B-B092-4703-AC78-F0D946F74C1F}" dt="2020-02-08T18:18:43.635" v="6827" actId="47"/>
        <pc:sldMkLst>
          <pc:docMk/>
          <pc:sldMk cId="4121234546" sldId="1413"/>
        </pc:sldMkLst>
      </pc:sldChg>
      <pc:sldChg chg="add">
        <pc:chgData name="Roth, Dan" userId="18da4c67-dd89-43a7-9856-8592f867a23c" providerId="ADAL" clId="{A9C59C4B-B092-4703-AC78-F0D946F74C1F}" dt="2020-02-08T19:45:15.560" v="7387"/>
        <pc:sldMkLst>
          <pc:docMk/>
          <pc:sldMk cId="941726210" sldId="1415"/>
        </pc:sldMkLst>
      </pc:sldChg>
      <pc:sldChg chg="del">
        <pc:chgData name="Roth, Dan" userId="18da4c67-dd89-43a7-9856-8592f867a23c" providerId="ADAL" clId="{A9C59C4B-B092-4703-AC78-F0D946F74C1F}" dt="2020-02-08T18:18:43.635" v="6827" actId="47"/>
        <pc:sldMkLst>
          <pc:docMk/>
          <pc:sldMk cId="4173487015" sldId="1417"/>
        </pc:sldMkLst>
      </pc:sldChg>
      <pc:sldChg chg="del">
        <pc:chgData name="Roth, Dan" userId="18da4c67-dd89-43a7-9856-8592f867a23c" providerId="ADAL" clId="{A9C59C4B-B092-4703-AC78-F0D946F74C1F}" dt="2020-02-08T18:18:50.041" v="6828" actId="47"/>
        <pc:sldMkLst>
          <pc:docMk/>
          <pc:sldMk cId="3657546533" sldId="1418"/>
        </pc:sldMkLst>
      </pc:sldChg>
      <pc:sldChg chg="del">
        <pc:chgData name="Roth, Dan" userId="18da4c67-dd89-43a7-9856-8592f867a23c" providerId="ADAL" clId="{A9C59C4B-B092-4703-AC78-F0D946F74C1F}" dt="2020-02-08T17:29:15.995" v="5727" actId="47"/>
        <pc:sldMkLst>
          <pc:docMk/>
          <pc:sldMk cId="2072929563" sldId="1420"/>
        </pc:sldMkLst>
      </pc:sldChg>
      <pc:sldChg chg="del">
        <pc:chgData name="Roth, Dan" userId="18da4c67-dd89-43a7-9856-8592f867a23c" providerId="ADAL" clId="{A9C59C4B-B092-4703-AC78-F0D946F74C1F}" dt="2020-02-08T18:17:56.767" v="6824" actId="47"/>
        <pc:sldMkLst>
          <pc:docMk/>
          <pc:sldMk cId="2378263320" sldId="1421"/>
        </pc:sldMkLst>
      </pc:sldChg>
      <pc:sldChg chg="del">
        <pc:chgData name="Roth, Dan" userId="18da4c67-dd89-43a7-9856-8592f867a23c" providerId="ADAL" clId="{A9C59C4B-B092-4703-AC78-F0D946F74C1F}" dt="2020-02-08T17:30:00.741" v="5732" actId="47"/>
        <pc:sldMkLst>
          <pc:docMk/>
          <pc:sldMk cId="39706000" sldId="1422"/>
        </pc:sldMkLst>
      </pc:sldChg>
      <pc:sldChg chg="add del">
        <pc:chgData name="Roth, Dan" userId="18da4c67-dd89-43a7-9856-8592f867a23c" providerId="ADAL" clId="{A9C59C4B-B092-4703-AC78-F0D946F74C1F}" dt="2020-02-08T04:15:17.526" v="1531" actId="47"/>
        <pc:sldMkLst>
          <pc:docMk/>
          <pc:sldMk cId="0" sldId="1423"/>
        </pc:sldMkLst>
      </pc:sldChg>
      <pc:sldChg chg="del">
        <pc:chgData name="Roth, Dan" userId="18da4c67-dd89-43a7-9856-8592f867a23c" providerId="ADAL" clId="{A9C59C4B-B092-4703-AC78-F0D946F74C1F}" dt="2020-02-08T01:36:24.234" v="33" actId="47"/>
        <pc:sldMkLst>
          <pc:docMk/>
          <pc:sldMk cId="4087997763" sldId="1423"/>
        </pc:sldMkLst>
      </pc:sldChg>
      <pc:sldChg chg="add del">
        <pc:chgData name="Roth, Dan" userId="18da4c67-dd89-43a7-9856-8592f867a23c" providerId="ADAL" clId="{A9C59C4B-B092-4703-AC78-F0D946F74C1F}" dt="2020-02-08T04:15:21.467" v="1532" actId="47"/>
        <pc:sldMkLst>
          <pc:docMk/>
          <pc:sldMk cId="0" sldId="1424"/>
        </pc:sldMkLst>
      </pc:sldChg>
      <pc:sldChg chg="add del">
        <pc:chgData name="Roth, Dan" userId="18da4c67-dd89-43a7-9856-8592f867a23c" providerId="ADAL" clId="{A9C59C4B-B092-4703-AC78-F0D946F74C1F}" dt="2020-02-08T02:47:38.681" v="959" actId="47"/>
        <pc:sldMkLst>
          <pc:docMk/>
          <pc:sldMk cId="886930015" sldId="1424"/>
        </pc:sldMkLst>
      </pc:sldChg>
      <pc:sldChg chg="add del">
        <pc:chgData name="Roth, Dan" userId="18da4c67-dd89-43a7-9856-8592f867a23c" providerId="ADAL" clId="{A9C59C4B-B092-4703-AC78-F0D946F74C1F}" dt="2020-02-08T02:21:06.486" v="683"/>
        <pc:sldMkLst>
          <pc:docMk/>
          <pc:sldMk cId="1733017811" sldId="1425"/>
        </pc:sldMkLst>
      </pc:sldChg>
      <pc:sldChg chg="addSp modSp add modAnim">
        <pc:chgData name="Roth, Dan" userId="18da4c67-dd89-43a7-9856-8592f867a23c" providerId="ADAL" clId="{A9C59C4B-B092-4703-AC78-F0D946F74C1F}" dt="2020-02-08T05:01:04.924" v="2234" actId="1036"/>
        <pc:sldMkLst>
          <pc:docMk/>
          <pc:sldMk cId="1940674571" sldId="1449"/>
        </pc:sldMkLst>
        <pc:spChg chg="mod">
          <ac:chgData name="Roth, Dan" userId="18da4c67-dd89-43a7-9856-8592f867a23c" providerId="ADAL" clId="{A9C59C4B-B092-4703-AC78-F0D946F74C1F}" dt="2020-02-08T04:41:00.873" v="1678" actId="207"/>
          <ac:spMkLst>
            <pc:docMk/>
            <pc:sldMk cId="1940674571" sldId="1449"/>
            <ac:spMk id="5" creationId="{26B84731-FF5D-4E9A-89C1-A2E13948F90D}"/>
          </ac:spMkLst>
        </pc:spChg>
        <pc:spChg chg="mod ord">
          <ac:chgData name="Roth, Dan" userId="18da4c67-dd89-43a7-9856-8592f867a23c" providerId="ADAL" clId="{A9C59C4B-B092-4703-AC78-F0D946F74C1F}" dt="2020-02-08T04:58:45.531" v="2035" actId="20577"/>
          <ac:spMkLst>
            <pc:docMk/>
            <pc:sldMk cId="1940674571" sldId="1449"/>
            <ac:spMk id="13" creationId="{93D2A521-F754-47B7-BC68-29E53AAEA167}"/>
          </ac:spMkLst>
        </pc:spChg>
        <pc:spChg chg="mod">
          <ac:chgData name="Roth, Dan" userId="18da4c67-dd89-43a7-9856-8592f867a23c" providerId="ADAL" clId="{A9C59C4B-B092-4703-AC78-F0D946F74C1F}" dt="2020-02-08T04:58:56.874" v="2057" actId="1038"/>
          <ac:spMkLst>
            <pc:docMk/>
            <pc:sldMk cId="1940674571" sldId="1449"/>
            <ac:spMk id="17" creationId="{A490CD42-D13F-4F07-B457-48547BF5CACD}"/>
          </ac:spMkLst>
        </pc:spChg>
        <pc:spChg chg="mod">
          <ac:chgData name="Roth, Dan" userId="18da4c67-dd89-43a7-9856-8592f867a23c" providerId="ADAL" clId="{A9C59C4B-B092-4703-AC78-F0D946F74C1F}" dt="2020-02-08T04:59:26.742" v="2115" actId="20577"/>
          <ac:spMkLst>
            <pc:docMk/>
            <pc:sldMk cId="1940674571" sldId="1449"/>
            <ac:spMk id="19" creationId="{47A1EAAE-BF13-47F1-815E-1E31FBF71CB8}"/>
          </ac:spMkLst>
        </pc:spChg>
        <pc:spChg chg="mod ord">
          <ac:chgData name="Roth, Dan" userId="18da4c67-dd89-43a7-9856-8592f867a23c" providerId="ADAL" clId="{A9C59C4B-B092-4703-AC78-F0D946F74C1F}" dt="2020-02-08T05:01:04.924" v="2234" actId="1036"/>
          <ac:spMkLst>
            <pc:docMk/>
            <pc:sldMk cId="1940674571" sldId="1449"/>
            <ac:spMk id="20" creationId="{A5A18493-733A-4C5A-9C16-823DDED86830}"/>
          </ac:spMkLst>
        </pc:spChg>
        <pc:spChg chg="ord">
          <ac:chgData name="Roth, Dan" userId="18da4c67-dd89-43a7-9856-8592f867a23c" providerId="ADAL" clId="{A9C59C4B-B092-4703-AC78-F0D946F74C1F}" dt="2020-02-08T04:48:00.541" v="1957" actId="166"/>
          <ac:spMkLst>
            <pc:docMk/>
            <pc:sldMk cId="1940674571" sldId="1449"/>
            <ac:spMk id="21" creationId="{8022C4FC-0455-41DA-8230-35E21C847A6E}"/>
          </ac:spMkLst>
        </pc:spChg>
        <pc:picChg chg="mod">
          <ac:chgData name="Roth, Dan" userId="18da4c67-dd89-43a7-9856-8592f867a23c" providerId="ADAL" clId="{A9C59C4B-B092-4703-AC78-F0D946F74C1F}" dt="2020-02-08T04:59:05.304" v="2110" actId="1038"/>
          <ac:picMkLst>
            <pc:docMk/>
            <pc:sldMk cId="1940674571" sldId="1449"/>
            <ac:picMk id="18" creationId="{4412651A-EED4-4006-B908-394746D3EE1D}"/>
          </ac:picMkLst>
        </pc:picChg>
        <pc:cxnChg chg="add mod">
          <ac:chgData name="Roth, Dan" userId="18da4c67-dd89-43a7-9856-8592f867a23c" providerId="ADAL" clId="{A9C59C4B-B092-4703-AC78-F0D946F74C1F}" dt="2020-02-08T04:43:27.802" v="1864" actId="208"/>
          <ac:cxnSpMkLst>
            <pc:docMk/>
            <pc:sldMk cId="1940674571" sldId="1449"/>
            <ac:cxnSpMk id="22" creationId="{B5AC838C-527F-4C6D-A4FA-C5F0D23C7A6A}"/>
          </ac:cxnSpMkLst>
        </pc:cxnChg>
      </pc:sldChg>
      <pc:sldChg chg="modSp add modAnim">
        <pc:chgData name="Roth, Dan" userId="18da4c67-dd89-43a7-9856-8592f867a23c" providerId="ADAL" clId="{A9C59C4B-B092-4703-AC78-F0D946F74C1F}" dt="2020-02-09T01:59:28.881" v="7396" actId="20577"/>
        <pc:sldMkLst>
          <pc:docMk/>
          <pc:sldMk cId="3998438273" sldId="1450"/>
        </pc:sldMkLst>
        <pc:spChg chg="mod">
          <ac:chgData name="Roth, Dan" userId="18da4c67-dd89-43a7-9856-8592f867a23c" providerId="ADAL" clId="{A9C59C4B-B092-4703-AC78-F0D946F74C1F}" dt="2020-02-09T01:59:28.881" v="7396" actId="20577"/>
          <ac:spMkLst>
            <pc:docMk/>
            <pc:sldMk cId="3998438273" sldId="1450"/>
            <ac:spMk id="3" creationId="{825C054B-6F73-47A0-83BB-E735A958C184}"/>
          </ac:spMkLst>
        </pc:spChg>
      </pc:sldChg>
      <pc:sldChg chg="addSp modSp add modAnim">
        <pc:chgData name="Roth, Dan" userId="18da4c67-dd89-43a7-9856-8592f867a23c" providerId="ADAL" clId="{A9C59C4B-B092-4703-AC78-F0D946F74C1F}" dt="2020-02-08T19:09:00.215" v="7324"/>
        <pc:sldMkLst>
          <pc:docMk/>
          <pc:sldMk cId="563110837" sldId="1451"/>
        </pc:sldMkLst>
        <pc:spChg chg="mod">
          <ac:chgData name="Roth, Dan" userId="18da4c67-dd89-43a7-9856-8592f867a23c" providerId="ADAL" clId="{A9C59C4B-B092-4703-AC78-F0D946F74C1F}" dt="2020-02-08T05:28:25.492" v="2423" actId="20577"/>
          <ac:spMkLst>
            <pc:docMk/>
            <pc:sldMk cId="563110837" sldId="1451"/>
            <ac:spMk id="2" creationId="{246B2AE0-A84D-4FB2-B09E-915029CBD5A6}"/>
          </ac:spMkLst>
        </pc:spChg>
        <pc:spChg chg="mod">
          <ac:chgData name="Roth, Dan" userId="18da4c67-dd89-43a7-9856-8592f867a23c" providerId="ADAL" clId="{A9C59C4B-B092-4703-AC78-F0D946F74C1F}" dt="2020-02-08T13:08:58.891" v="3143" actId="6549"/>
          <ac:spMkLst>
            <pc:docMk/>
            <pc:sldMk cId="563110837" sldId="1451"/>
            <ac:spMk id="3" creationId="{C3FC86F5-FDEE-4F9A-A723-447556B385B4}"/>
          </ac:spMkLst>
        </pc:spChg>
        <pc:spChg chg="add mod">
          <ac:chgData name="Roth, Dan" userId="18da4c67-dd89-43a7-9856-8592f867a23c" providerId="ADAL" clId="{A9C59C4B-B092-4703-AC78-F0D946F74C1F}" dt="2020-02-08T13:08:24.540" v="3141" actId="1036"/>
          <ac:spMkLst>
            <pc:docMk/>
            <pc:sldMk cId="563110837" sldId="1451"/>
            <ac:spMk id="6" creationId="{CA8F64A2-5340-467E-970F-8FE8E1F3C601}"/>
          </ac:spMkLst>
        </pc:spChg>
        <pc:picChg chg="add mod">
          <ac:chgData name="Roth, Dan" userId="18da4c67-dd89-43a7-9856-8592f867a23c" providerId="ADAL" clId="{A9C59C4B-B092-4703-AC78-F0D946F74C1F}" dt="2020-02-08T13:08:24.540" v="3141" actId="1036"/>
          <ac:picMkLst>
            <pc:docMk/>
            <pc:sldMk cId="563110837" sldId="1451"/>
            <ac:picMk id="5" creationId="{4CB3AA5B-B12B-49ED-93F8-9B32FB435592}"/>
          </ac:picMkLst>
        </pc:picChg>
      </pc:sldChg>
      <pc:sldChg chg="modSp add del">
        <pc:chgData name="Roth, Dan" userId="18da4c67-dd89-43a7-9856-8592f867a23c" providerId="ADAL" clId="{A9C59C4B-B092-4703-AC78-F0D946F74C1F}" dt="2020-02-08T19:23:59.897" v="7364" actId="47"/>
        <pc:sldMkLst>
          <pc:docMk/>
          <pc:sldMk cId="1089393032" sldId="1452"/>
        </pc:sldMkLst>
        <pc:spChg chg="mod">
          <ac:chgData name="Roth, Dan" userId="18da4c67-dd89-43a7-9856-8592f867a23c" providerId="ADAL" clId="{A9C59C4B-B092-4703-AC78-F0D946F74C1F}" dt="2020-02-08T05:35:16.034" v="2683" actId="20577"/>
          <ac:spMkLst>
            <pc:docMk/>
            <pc:sldMk cId="1089393032" sldId="1452"/>
            <ac:spMk id="2" creationId="{2B712A9D-FCDF-432C-A267-27228E341849}"/>
          </ac:spMkLst>
        </pc:spChg>
        <pc:spChg chg="mod">
          <ac:chgData name="Roth, Dan" userId="18da4c67-dd89-43a7-9856-8592f867a23c" providerId="ADAL" clId="{A9C59C4B-B092-4703-AC78-F0D946F74C1F}" dt="2020-02-08T15:50:22.285" v="5087" actId="20577"/>
          <ac:spMkLst>
            <pc:docMk/>
            <pc:sldMk cId="1089393032" sldId="1452"/>
            <ac:spMk id="3" creationId="{591E76C7-7D93-4DEE-AEF3-DC33ABC93519}"/>
          </ac:spMkLst>
        </pc:spChg>
      </pc:sldChg>
      <pc:sldChg chg="add del">
        <pc:chgData name="Roth, Dan" userId="18da4c67-dd89-43a7-9856-8592f867a23c" providerId="ADAL" clId="{A9C59C4B-B092-4703-AC78-F0D946F74C1F}" dt="2020-02-08T14:39:38.393" v="3947" actId="47"/>
        <pc:sldMkLst>
          <pc:docMk/>
          <pc:sldMk cId="2277122909" sldId="1453"/>
        </pc:sldMkLst>
      </pc:sldChg>
      <pc:sldChg chg="addSp delSp modSp add modAnim">
        <pc:chgData name="Roth, Dan" userId="18da4c67-dd89-43a7-9856-8592f867a23c" providerId="ADAL" clId="{A9C59C4B-B092-4703-AC78-F0D946F74C1F}" dt="2020-02-08T19:11:38.869" v="7361" actId="20577"/>
        <pc:sldMkLst>
          <pc:docMk/>
          <pc:sldMk cId="3327488310" sldId="1454"/>
        </pc:sldMkLst>
        <pc:spChg chg="mod">
          <ac:chgData name="Roth, Dan" userId="18da4c67-dd89-43a7-9856-8592f867a23c" providerId="ADAL" clId="{A9C59C4B-B092-4703-AC78-F0D946F74C1F}" dt="2020-02-08T19:11:38.869" v="7361" actId="20577"/>
          <ac:spMkLst>
            <pc:docMk/>
            <pc:sldMk cId="3327488310" sldId="1454"/>
            <ac:spMk id="2" creationId="{3675FF11-25C0-4398-B456-3B2CBF31E7FD}"/>
          </ac:spMkLst>
        </pc:spChg>
        <pc:spChg chg="mod">
          <ac:chgData name="Roth, Dan" userId="18da4c67-dd89-43a7-9856-8592f867a23c" providerId="ADAL" clId="{A9C59C4B-B092-4703-AC78-F0D946F74C1F}" dt="2020-02-08T13:12:04.462" v="3204" actId="20577"/>
          <ac:spMkLst>
            <pc:docMk/>
            <pc:sldMk cId="3327488310" sldId="1454"/>
            <ac:spMk id="3" creationId="{1FDCC084-7B25-48A4-8126-9CFFD0BBAE94}"/>
          </ac:spMkLst>
        </pc:spChg>
        <pc:spChg chg="add del mod">
          <ac:chgData name="Roth, Dan" userId="18da4c67-dd89-43a7-9856-8592f867a23c" providerId="ADAL" clId="{A9C59C4B-B092-4703-AC78-F0D946F74C1F}" dt="2020-02-08T05:39:33.263" v="2740"/>
          <ac:spMkLst>
            <pc:docMk/>
            <pc:sldMk cId="3327488310" sldId="1454"/>
            <ac:spMk id="5" creationId="{180EADE4-7D3A-461E-B797-88F1F3CA7D03}"/>
          </ac:spMkLst>
        </pc:spChg>
        <pc:spChg chg="add del mod">
          <ac:chgData name="Roth, Dan" userId="18da4c67-dd89-43a7-9856-8592f867a23c" providerId="ADAL" clId="{A9C59C4B-B092-4703-AC78-F0D946F74C1F}" dt="2020-02-08T05:39:33.263" v="2740"/>
          <ac:spMkLst>
            <pc:docMk/>
            <pc:sldMk cId="3327488310" sldId="1454"/>
            <ac:spMk id="6" creationId="{EF30189F-D059-4477-BEA8-E13B91843A9D}"/>
          </ac:spMkLst>
        </pc:spChg>
        <pc:spChg chg="add del mod">
          <ac:chgData name="Roth, Dan" userId="18da4c67-dd89-43a7-9856-8592f867a23c" providerId="ADAL" clId="{A9C59C4B-B092-4703-AC78-F0D946F74C1F}" dt="2020-02-08T05:39:33.263" v="2740"/>
          <ac:spMkLst>
            <pc:docMk/>
            <pc:sldMk cId="3327488310" sldId="1454"/>
            <ac:spMk id="7" creationId="{F940A0F4-3ADE-40A7-990A-126C149E8D50}"/>
          </ac:spMkLst>
        </pc:spChg>
        <pc:spChg chg="add del mod">
          <ac:chgData name="Roth, Dan" userId="18da4c67-dd89-43a7-9856-8592f867a23c" providerId="ADAL" clId="{A9C59C4B-B092-4703-AC78-F0D946F74C1F}" dt="2020-02-08T05:41:27.717" v="2811"/>
          <ac:spMkLst>
            <pc:docMk/>
            <pc:sldMk cId="3327488310" sldId="1454"/>
            <ac:spMk id="8" creationId="{9304720C-9576-44FE-A38C-80D2270C7183}"/>
          </ac:spMkLst>
        </pc:spChg>
        <pc:spChg chg="add del mod">
          <ac:chgData name="Roth, Dan" userId="18da4c67-dd89-43a7-9856-8592f867a23c" providerId="ADAL" clId="{A9C59C4B-B092-4703-AC78-F0D946F74C1F}" dt="2020-02-08T05:41:35.166" v="2812"/>
          <ac:spMkLst>
            <pc:docMk/>
            <pc:sldMk cId="3327488310" sldId="1454"/>
            <ac:spMk id="9" creationId="{E575FAA0-488E-4168-86CA-44860BFD4C37}"/>
          </ac:spMkLst>
        </pc:spChg>
        <pc:spChg chg="add del mod">
          <ac:chgData name="Roth, Dan" userId="18da4c67-dd89-43a7-9856-8592f867a23c" providerId="ADAL" clId="{A9C59C4B-B092-4703-AC78-F0D946F74C1F}" dt="2020-02-08T05:41:35.166" v="2812"/>
          <ac:spMkLst>
            <pc:docMk/>
            <pc:sldMk cId="3327488310" sldId="1454"/>
            <ac:spMk id="10" creationId="{4FBE78D3-30CD-40D1-890A-302F8B03195E}"/>
          </ac:spMkLst>
        </pc:spChg>
        <pc:spChg chg="add del mod">
          <ac:chgData name="Roth, Dan" userId="18da4c67-dd89-43a7-9856-8592f867a23c" providerId="ADAL" clId="{A9C59C4B-B092-4703-AC78-F0D946F74C1F}" dt="2020-02-08T05:41:35.166" v="2812"/>
          <ac:spMkLst>
            <pc:docMk/>
            <pc:sldMk cId="3327488310" sldId="1454"/>
            <ac:spMk id="11" creationId="{3C2274BD-DD03-4EB1-934F-E8459EE79211}"/>
          </ac:spMkLst>
        </pc:spChg>
        <pc:spChg chg="add mod">
          <ac:chgData name="Roth, Dan" userId="18da4c67-dd89-43a7-9856-8592f867a23c" providerId="ADAL" clId="{A9C59C4B-B092-4703-AC78-F0D946F74C1F}" dt="2020-02-08T13:10:04.740" v="3176" actId="1035"/>
          <ac:spMkLst>
            <pc:docMk/>
            <pc:sldMk cId="3327488310" sldId="1454"/>
            <ac:spMk id="12" creationId="{A133E0D7-6645-40C3-B51F-2CB84BE96658}"/>
          </ac:spMkLst>
        </pc:spChg>
        <pc:spChg chg="add mod">
          <ac:chgData name="Roth, Dan" userId="18da4c67-dd89-43a7-9856-8592f867a23c" providerId="ADAL" clId="{A9C59C4B-B092-4703-AC78-F0D946F74C1F}" dt="2020-02-08T13:20:19.456" v="3411" actId="1035"/>
          <ac:spMkLst>
            <pc:docMk/>
            <pc:sldMk cId="3327488310" sldId="1454"/>
            <ac:spMk id="15" creationId="{A01B8238-5560-48BC-96B3-7F839AC4B6DD}"/>
          </ac:spMkLst>
        </pc:spChg>
        <pc:spChg chg="add mod">
          <ac:chgData name="Roth, Dan" userId="18da4c67-dd89-43a7-9856-8592f867a23c" providerId="ADAL" clId="{A9C59C4B-B092-4703-AC78-F0D946F74C1F}" dt="2020-02-08T13:20:19.456" v="3411" actId="1035"/>
          <ac:spMkLst>
            <pc:docMk/>
            <pc:sldMk cId="3327488310" sldId="1454"/>
            <ac:spMk id="16" creationId="{A2F52A6B-F834-489F-80BD-55EB238F6530}"/>
          </ac:spMkLst>
        </pc:spChg>
        <pc:spChg chg="add mod">
          <ac:chgData name="Roth, Dan" userId="18da4c67-dd89-43a7-9856-8592f867a23c" providerId="ADAL" clId="{A9C59C4B-B092-4703-AC78-F0D946F74C1F}" dt="2020-02-08T13:20:19.456" v="3411" actId="1035"/>
          <ac:spMkLst>
            <pc:docMk/>
            <pc:sldMk cId="3327488310" sldId="1454"/>
            <ac:spMk id="17" creationId="{5B55897A-133A-409A-8DE7-9A1CC811CA1F}"/>
          </ac:spMkLst>
        </pc:spChg>
        <pc:spChg chg="add mod">
          <ac:chgData name="Roth, Dan" userId="18da4c67-dd89-43a7-9856-8592f867a23c" providerId="ADAL" clId="{A9C59C4B-B092-4703-AC78-F0D946F74C1F}" dt="2020-02-08T14:00:40.156" v="3730" actId="1036"/>
          <ac:spMkLst>
            <pc:docMk/>
            <pc:sldMk cId="3327488310" sldId="1454"/>
            <ac:spMk id="18" creationId="{D5A94CBA-12AD-4EC1-B93A-476876605AE6}"/>
          </ac:spMkLst>
        </pc:spChg>
        <pc:spChg chg="add mod">
          <ac:chgData name="Roth, Dan" userId="18da4c67-dd89-43a7-9856-8592f867a23c" providerId="ADAL" clId="{A9C59C4B-B092-4703-AC78-F0D946F74C1F}" dt="2020-02-08T14:00:40.156" v="3730" actId="1036"/>
          <ac:spMkLst>
            <pc:docMk/>
            <pc:sldMk cId="3327488310" sldId="1454"/>
            <ac:spMk id="19" creationId="{2B73375D-85BA-4806-8BB2-ACB1020AB9B9}"/>
          </ac:spMkLst>
        </pc:spChg>
        <pc:spChg chg="add mod">
          <ac:chgData name="Roth, Dan" userId="18da4c67-dd89-43a7-9856-8592f867a23c" providerId="ADAL" clId="{A9C59C4B-B092-4703-AC78-F0D946F74C1F}" dt="2020-02-08T14:00:40.156" v="3730" actId="1036"/>
          <ac:spMkLst>
            <pc:docMk/>
            <pc:sldMk cId="3327488310" sldId="1454"/>
            <ac:spMk id="20" creationId="{8B19B0EE-6694-4347-911E-573894F5DB9B}"/>
          </ac:spMkLst>
        </pc:spChg>
        <pc:spChg chg="add mod">
          <ac:chgData name="Roth, Dan" userId="18da4c67-dd89-43a7-9856-8592f867a23c" providerId="ADAL" clId="{A9C59C4B-B092-4703-AC78-F0D946F74C1F}" dt="2020-02-08T14:14:22.360" v="3769" actId="2085"/>
          <ac:spMkLst>
            <pc:docMk/>
            <pc:sldMk cId="3327488310" sldId="1454"/>
            <ac:spMk id="29" creationId="{EF23CBF4-DC01-48F6-AFA6-9F7A5EEE0A15}"/>
          </ac:spMkLst>
        </pc:spChg>
        <pc:spChg chg="add mod">
          <ac:chgData name="Roth, Dan" userId="18da4c67-dd89-43a7-9856-8592f867a23c" providerId="ADAL" clId="{A9C59C4B-B092-4703-AC78-F0D946F74C1F}" dt="2020-02-08T14:22:04.390" v="3787" actId="14861"/>
          <ac:spMkLst>
            <pc:docMk/>
            <pc:sldMk cId="3327488310" sldId="1454"/>
            <ac:spMk id="30" creationId="{378C95D0-CEF5-4560-BE41-BFDE637ED09C}"/>
          </ac:spMkLst>
        </pc:spChg>
        <pc:spChg chg="add mod">
          <ac:chgData name="Roth, Dan" userId="18da4c67-dd89-43a7-9856-8592f867a23c" providerId="ADAL" clId="{A9C59C4B-B092-4703-AC78-F0D946F74C1F}" dt="2020-02-08T14:28:59.311" v="3848" actId="1038"/>
          <ac:spMkLst>
            <pc:docMk/>
            <pc:sldMk cId="3327488310" sldId="1454"/>
            <ac:spMk id="31" creationId="{61D27C92-4A47-481E-99BC-D0329FDA1C24}"/>
          </ac:spMkLst>
        </pc:spChg>
        <pc:spChg chg="add mod">
          <ac:chgData name="Roth, Dan" userId="18da4c67-dd89-43a7-9856-8592f867a23c" providerId="ADAL" clId="{A9C59C4B-B092-4703-AC78-F0D946F74C1F}" dt="2020-02-08T14:32:52.347" v="3906" actId="1035"/>
          <ac:spMkLst>
            <pc:docMk/>
            <pc:sldMk cId="3327488310" sldId="1454"/>
            <ac:spMk id="32" creationId="{F4D5FE71-2011-4194-8778-A8F0AF443D2C}"/>
          </ac:spMkLst>
        </pc:spChg>
        <pc:spChg chg="add mod">
          <ac:chgData name="Roth, Dan" userId="18da4c67-dd89-43a7-9856-8592f867a23c" providerId="ADAL" clId="{A9C59C4B-B092-4703-AC78-F0D946F74C1F}" dt="2020-02-08T14:37:41.571" v="3946" actId="1037"/>
          <ac:spMkLst>
            <pc:docMk/>
            <pc:sldMk cId="3327488310" sldId="1454"/>
            <ac:spMk id="33" creationId="{E6A91AA9-36E7-4FDB-81E7-8A692657E1D9}"/>
          </ac:spMkLst>
        </pc:spChg>
        <pc:picChg chg="add mod">
          <ac:chgData name="Roth, Dan" userId="18da4c67-dd89-43a7-9856-8592f867a23c" providerId="ADAL" clId="{A9C59C4B-B092-4703-AC78-F0D946F74C1F}" dt="2020-02-08T05:49:04.678" v="3125" actId="1076"/>
          <ac:picMkLst>
            <pc:docMk/>
            <pc:sldMk cId="3327488310" sldId="1454"/>
            <ac:picMk id="13" creationId="{13047754-1DE7-47F5-94C6-BC6A60AA692B}"/>
          </ac:picMkLst>
        </pc:picChg>
        <pc:picChg chg="add mod">
          <ac:chgData name="Roth, Dan" userId="18da4c67-dd89-43a7-9856-8592f867a23c" providerId="ADAL" clId="{A9C59C4B-B092-4703-AC78-F0D946F74C1F}" dt="2020-02-08T13:10:28.105" v="3196" actId="1035"/>
          <ac:picMkLst>
            <pc:docMk/>
            <pc:sldMk cId="3327488310" sldId="1454"/>
            <ac:picMk id="14" creationId="{6D5017CA-CF31-4B06-87DD-9C27111C355D}"/>
          </ac:picMkLst>
        </pc:picChg>
        <pc:cxnChg chg="add mod">
          <ac:chgData name="Roth, Dan" userId="18da4c67-dd89-43a7-9856-8592f867a23c" providerId="ADAL" clId="{A9C59C4B-B092-4703-AC78-F0D946F74C1F}" dt="2020-02-08T14:05:32.929" v="3758" actId="14100"/>
          <ac:cxnSpMkLst>
            <pc:docMk/>
            <pc:sldMk cId="3327488310" sldId="1454"/>
            <ac:cxnSpMk id="22" creationId="{48A07E65-66F6-4D9C-978F-41399DE08CCF}"/>
          </ac:cxnSpMkLst>
        </pc:cxnChg>
        <pc:cxnChg chg="add mod">
          <ac:chgData name="Roth, Dan" userId="18da4c67-dd89-43a7-9856-8592f867a23c" providerId="ADAL" clId="{A9C59C4B-B092-4703-AC78-F0D946F74C1F}" dt="2020-02-08T14:04:35.014" v="3752" actId="14100"/>
          <ac:cxnSpMkLst>
            <pc:docMk/>
            <pc:sldMk cId="3327488310" sldId="1454"/>
            <ac:cxnSpMk id="24" creationId="{3E29F03E-DE47-4C8D-B1FE-F62E00BCE30A}"/>
          </ac:cxnSpMkLst>
        </pc:cxnChg>
      </pc:sldChg>
      <pc:sldChg chg="addSp delSp modSp add del">
        <pc:chgData name="Roth, Dan" userId="18da4c67-dd89-43a7-9856-8592f867a23c" providerId="ADAL" clId="{A9C59C4B-B092-4703-AC78-F0D946F74C1F}" dt="2020-02-08T17:12:12.028" v="5424" actId="47"/>
        <pc:sldMkLst>
          <pc:docMk/>
          <pc:sldMk cId="4035691954" sldId="1455"/>
        </pc:sldMkLst>
        <pc:spChg chg="mod">
          <ac:chgData name="Roth, Dan" userId="18da4c67-dd89-43a7-9856-8592f867a23c" providerId="ADAL" clId="{A9C59C4B-B092-4703-AC78-F0D946F74C1F}" dt="2020-02-08T15:53:38.771" v="5148" actId="404"/>
          <ac:spMkLst>
            <pc:docMk/>
            <pc:sldMk cId="4035691954" sldId="1455"/>
            <ac:spMk id="2" creationId="{E0E6E309-D302-4897-B97B-30608C9929CF}"/>
          </ac:spMkLst>
        </pc:spChg>
        <pc:picChg chg="add del">
          <ac:chgData name="Roth, Dan" userId="18da4c67-dd89-43a7-9856-8592f867a23c" providerId="ADAL" clId="{A9C59C4B-B092-4703-AC78-F0D946F74C1F}" dt="2020-02-08T15:51:03.468" v="5090"/>
          <ac:picMkLst>
            <pc:docMk/>
            <pc:sldMk cId="4035691954" sldId="1455"/>
            <ac:picMk id="5" creationId="{5E88D579-39E2-4657-8C90-6A711470BF8B}"/>
          </ac:picMkLst>
        </pc:picChg>
        <pc:picChg chg="add mod">
          <ac:chgData name="Roth, Dan" userId="18da4c67-dd89-43a7-9856-8592f867a23c" providerId="ADAL" clId="{A9C59C4B-B092-4703-AC78-F0D946F74C1F}" dt="2020-02-08T15:51:29.039" v="5103" actId="1037"/>
          <ac:picMkLst>
            <pc:docMk/>
            <pc:sldMk cId="4035691954" sldId="1455"/>
            <ac:picMk id="6" creationId="{EF9A2758-6DE1-43B3-9D1D-0C359D7A681D}"/>
          </ac:picMkLst>
        </pc:picChg>
      </pc:sldChg>
      <pc:sldChg chg="add">
        <pc:chgData name="Roth, Dan" userId="18da4c67-dd89-43a7-9856-8592f867a23c" providerId="ADAL" clId="{A9C59C4B-B092-4703-AC78-F0D946F74C1F}" dt="2020-02-08T15:54:59.082" v="5149"/>
        <pc:sldMkLst>
          <pc:docMk/>
          <pc:sldMk cId="2560934746" sldId="1456"/>
        </pc:sldMkLst>
      </pc:sldChg>
      <pc:sldChg chg="addSp modSp add modAnim">
        <pc:chgData name="Roth, Dan" userId="18da4c67-dd89-43a7-9856-8592f867a23c" providerId="ADAL" clId="{A9C59C4B-B092-4703-AC78-F0D946F74C1F}" dt="2020-02-08T16:02:30.630" v="5423"/>
        <pc:sldMkLst>
          <pc:docMk/>
          <pc:sldMk cId="433139846" sldId="1457"/>
        </pc:sldMkLst>
        <pc:spChg chg="mod">
          <ac:chgData name="Roth, Dan" userId="18da4c67-dd89-43a7-9856-8592f867a23c" providerId="ADAL" clId="{A9C59C4B-B092-4703-AC78-F0D946F74C1F}" dt="2020-02-08T15:56:56.082" v="5176" actId="207"/>
          <ac:spMkLst>
            <pc:docMk/>
            <pc:sldMk cId="433139846" sldId="1457"/>
            <ac:spMk id="2" creationId="{684932F5-6258-4598-9787-617116AC08F8}"/>
          </ac:spMkLst>
        </pc:spChg>
        <pc:spChg chg="mod">
          <ac:chgData name="Roth, Dan" userId="18da4c67-dd89-43a7-9856-8592f867a23c" providerId="ADAL" clId="{A9C59C4B-B092-4703-AC78-F0D946F74C1F}" dt="2020-02-08T15:57:04.867" v="5182" actId="20577"/>
          <ac:spMkLst>
            <pc:docMk/>
            <pc:sldMk cId="433139846" sldId="1457"/>
            <ac:spMk id="4" creationId="{1B9E5602-F6C8-4BF6-9FD5-A6DD0F90DC72}"/>
          </ac:spMkLst>
        </pc:spChg>
        <pc:spChg chg="add mod">
          <ac:chgData name="Roth, Dan" userId="18da4c67-dd89-43a7-9856-8592f867a23c" providerId="ADAL" clId="{A9C59C4B-B092-4703-AC78-F0D946F74C1F}" dt="2020-02-08T16:01:44.064" v="5422" actId="14100"/>
          <ac:spMkLst>
            <pc:docMk/>
            <pc:sldMk cId="433139846" sldId="1457"/>
            <ac:spMk id="7" creationId="{C821B05F-8A8A-403A-99A5-39F808A722BB}"/>
          </ac:spMkLst>
        </pc:spChg>
        <pc:spChg chg="add mod">
          <ac:chgData name="Roth, Dan" userId="18da4c67-dd89-43a7-9856-8592f867a23c" providerId="ADAL" clId="{A9C59C4B-B092-4703-AC78-F0D946F74C1F}" dt="2020-02-08T16:01:31.374" v="5420" actId="1076"/>
          <ac:spMkLst>
            <pc:docMk/>
            <pc:sldMk cId="433139846" sldId="1457"/>
            <ac:spMk id="8" creationId="{3623DB24-A836-4E80-8E9D-5E1B1D1CC1B6}"/>
          </ac:spMkLst>
        </pc:spChg>
      </pc:sldChg>
      <pc:sldChg chg="add del modTransition">
        <pc:chgData name="Roth, Dan" userId="18da4c67-dd89-43a7-9856-8592f867a23c" providerId="ADAL" clId="{A9C59C4B-B092-4703-AC78-F0D946F74C1F}" dt="2020-02-08T19:46:25.109" v="7390" actId="2696"/>
        <pc:sldMkLst>
          <pc:docMk/>
          <pc:sldMk cId="419774932" sldId="1458"/>
        </pc:sldMkLst>
      </pc:sldChg>
      <pc:sldChg chg="add">
        <pc:chgData name="Roth, Dan" userId="18da4c67-dd89-43a7-9856-8592f867a23c" providerId="ADAL" clId="{A9C59C4B-B092-4703-AC78-F0D946F74C1F}" dt="2020-02-08T19:46:36.174" v="7391"/>
        <pc:sldMkLst>
          <pc:docMk/>
          <pc:sldMk cId="1077433814" sldId="1458"/>
        </pc:sldMkLst>
      </pc:sldChg>
      <pc:sldChg chg="addSp modSp add modAnim">
        <pc:chgData name="Roth, Dan" userId="18da4c67-dd89-43a7-9856-8592f867a23c" providerId="ADAL" clId="{A9C59C4B-B092-4703-AC78-F0D946F74C1F}" dt="2020-02-08T19:28:19.178" v="7385" actId="113"/>
        <pc:sldMkLst>
          <pc:docMk/>
          <pc:sldMk cId="400379993" sldId="1459"/>
        </pc:sldMkLst>
        <pc:spChg chg="mod">
          <ac:chgData name="Roth, Dan" userId="18da4c67-dd89-43a7-9856-8592f867a23c" providerId="ADAL" clId="{A9C59C4B-B092-4703-AC78-F0D946F74C1F}" dt="2020-02-08T17:18:10.330" v="5659" actId="1037"/>
          <ac:spMkLst>
            <pc:docMk/>
            <pc:sldMk cId="400379993" sldId="1459"/>
            <ac:spMk id="8" creationId="{0DE2B601-8943-F34E-A685-651E19560A19}"/>
          </ac:spMkLst>
        </pc:spChg>
        <pc:spChg chg="mod">
          <ac:chgData name="Roth, Dan" userId="18da4c67-dd89-43a7-9856-8592f867a23c" providerId="ADAL" clId="{A9C59C4B-B092-4703-AC78-F0D946F74C1F}" dt="2020-02-08T17:18:10.330" v="5659" actId="1037"/>
          <ac:spMkLst>
            <pc:docMk/>
            <pc:sldMk cId="400379993" sldId="1459"/>
            <ac:spMk id="18" creationId="{1FAD4134-EE94-5746-AF3F-8ECE5D8B674F}"/>
          </ac:spMkLst>
        </pc:spChg>
        <pc:spChg chg="mod">
          <ac:chgData name="Roth, Dan" userId="18da4c67-dd89-43a7-9856-8592f867a23c" providerId="ADAL" clId="{A9C59C4B-B092-4703-AC78-F0D946F74C1F}" dt="2020-02-08T17:18:10.330" v="5659" actId="1037"/>
          <ac:spMkLst>
            <pc:docMk/>
            <pc:sldMk cId="400379993" sldId="1459"/>
            <ac:spMk id="32" creationId="{7C255854-6D2D-4B5E-ADC5-B95791AC2902}"/>
          </ac:spMkLst>
        </pc:spChg>
        <pc:spChg chg="mod">
          <ac:chgData name="Roth, Dan" userId="18da4c67-dd89-43a7-9856-8592f867a23c" providerId="ADAL" clId="{A9C59C4B-B092-4703-AC78-F0D946F74C1F}" dt="2020-02-08T17:18:10.330" v="5659" actId="1037"/>
          <ac:spMkLst>
            <pc:docMk/>
            <pc:sldMk cId="400379993" sldId="1459"/>
            <ac:spMk id="33" creationId="{D7D7611C-B794-477A-97D6-7DA96DBDEA96}"/>
          </ac:spMkLst>
        </pc:spChg>
        <pc:spChg chg="mod">
          <ac:chgData name="Roth, Dan" userId="18da4c67-dd89-43a7-9856-8592f867a23c" providerId="ADAL" clId="{A9C59C4B-B092-4703-AC78-F0D946F74C1F}" dt="2020-02-08T17:18:10.330" v="5659" actId="1037"/>
          <ac:spMkLst>
            <pc:docMk/>
            <pc:sldMk cId="400379993" sldId="1459"/>
            <ac:spMk id="34" creationId="{9169D4A2-E6A9-4691-9EFB-8A939FCBCEDD}"/>
          </ac:spMkLst>
        </pc:spChg>
        <pc:spChg chg="add mod">
          <ac:chgData name="Roth, Dan" userId="18da4c67-dd89-43a7-9856-8592f867a23c" providerId="ADAL" clId="{A9C59C4B-B092-4703-AC78-F0D946F74C1F}" dt="2020-02-08T19:28:19.178" v="7385" actId="113"/>
          <ac:spMkLst>
            <pc:docMk/>
            <pc:sldMk cId="400379993" sldId="1459"/>
            <ac:spMk id="35" creationId="{9FBBD502-E78D-46FE-ABDD-449A3A52A059}"/>
          </ac:spMkLst>
        </pc:s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2" creationId="{E529B9F9-73CC-D646-AA6D-E9AB877092D9}"/>
          </ac:grpSpMkLst>
        </pc:gr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4" creationId="{E63FF029-45F1-2644-87FA-75FEF3FE0BCB}"/>
          </ac:grpSpMkLst>
        </pc:gr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5" creationId="{F62E5451-C6C2-B44C-9019-B8A771319685}"/>
          </ac:grpSpMkLst>
        </pc:gr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6" creationId="{C9515CC4-7B13-BC44-BFD5-F665D33C05BC}"/>
          </ac:grpSpMkLst>
        </pc:gr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7" creationId="{B9F2C1D6-882C-6B4F-B3C0-D444939A70D7}"/>
          </ac:grpSpMkLst>
        </pc:grpChg>
        <pc:grpChg chg="mod">
          <ac:chgData name="Roth, Dan" userId="18da4c67-dd89-43a7-9856-8592f867a23c" providerId="ADAL" clId="{A9C59C4B-B092-4703-AC78-F0D946F74C1F}" dt="2020-02-08T17:18:10.330" v="5659" actId="1037"/>
          <ac:grpSpMkLst>
            <pc:docMk/>
            <pc:sldMk cId="400379993" sldId="1459"/>
            <ac:grpSpMk id="31" creationId="{A5DEDB0D-B526-DA4A-955D-809BEDE43482}"/>
          </ac:grpSpMkLst>
        </pc:grpChg>
        <pc:graphicFrameChg chg="mod">
          <ac:chgData name="Roth, Dan" userId="18da4c67-dd89-43a7-9856-8592f867a23c" providerId="ADAL" clId="{A9C59C4B-B092-4703-AC78-F0D946F74C1F}" dt="2020-02-08T17:18:10.330" v="5659" actId="1037"/>
          <ac:graphicFrameMkLst>
            <pc:docMk/>
            <pc:sldMk cId="400379993" sldId="1459"/>
            <ac:graphicFrameMk id="12" creationId="{278FC97D-E638-7E41-AB57-FB6A9CE22C67}"/>
          </ac:graphicFrameMkLst>
        </pc:graphicFrameChg>
      </pc:sldChg>
      <pc:sldChg chg="add del">
        <pc:chgData name="Roth, Dan" userId="18da4c67-dd89-43a7-9856-8592f867a23c" providerId="ADAL" clId="{A9C59C4B-B092-4703-AC78-F0D946F74C1F}" dt="2020-02-08T18:17:25.829" v="6823" actId="47"/>
        <pc:sldMkLst>
          <pc:docMk/>
          <pc:sldMk cId="2954971521" sldId="1460"/>
        </pc:sldMkLst>
      </pc:sldChg>
      <pc:sldChg chg="addSp delSp modSp add modAnim">
        <pc:chgData name="Roth, Dan" userId="18da4c67-dd89-43a7-9856-8592f867a23c" providerId="ADAL" clId="{A9C59C4B-B092-4703-AC78-F0D946F74C1F}" dt="2020-02-08T18:16:10.900" v="6822" actId="208"/>
        <pc:sldMkLst>
          <pc:docMk/>
          <pc:sldMk cId="362712114" sldId="1461"/>
        </pc:sldMkLst>
        <pc:spChg chg="mod">
          <ac:chgData name="Roth, Dan" userId="18da4c67-dd89-43a7-9856-8592f867a23c" providerId="ADAL" clId="{A9C59C4B-B092-4703-AC78-F0D946F74C1F}" dt="2020-02-08T17:53:43.698" v="6158" actId="20577"/>
          <ac:spMkLst>
            <pc:docMk/>
            <pc:sldMk cId="362712114" sldId="1461"/>
            <ac:spMk id="2" creationId="{40BB4B82-500A-44EA-972F-C1BAC1C81DE8}"/>
          </ac:spMkLst>
        </pc:spChg>
        <pc:spChg chg="mod">
          <ac:chgData name="Roth, Dan" userId="18da4c67-dd89-43a7-9856-8592f867a23c" providerId="ADAL" clId="{A9C59C4B-B092-4703-AC78-F0D946F74C1F}" dt="2020-02-08T18:12:54.572" v="6647" actId="20577"/>
          <ac:spMkLst>
            <pc:docMk/>
            <pc:sldMk cId="362712114" sldId="1461"/>
            <ac:spMk id="3" creationId="{C5B9C8B9-E153-488E-A860-882D6749B468}"/>
          </ac:spMkLst>
        </pc:spChg>
        <pc:spChg chg="add mod">
          <ac:chgData name="Roth, Dan" userId="18da4c67-dd89-43a7-9856-8592f867a23c" providerId="ADAL" clId="{A9C59C4B-B092-4703-AC78-F0D946F74C1F}" dt="2020-02-08T18:01:32.809" v="6218" actId="12788"/>
          <ac:spMkLst>
            <pc:docMk/>
            <pc:sldMk cId="362712114" sldId="1461"/>
            <ac:spMk id="10" creationId="{4BDE289B-2C0E-4455-B763-8AEA5CEDDE04}"/>
          </ac:spMkLst>
        </pc:spChg>
        <pc:spChg chg="add mod">
          <ac:chgData name="Roth, Dan" userId="18da4c67-dd89-43a7-9856-8592f867a23c" providerId="ADAL" clId="{A9C59C4B-B092-4703-AC78-F0D946F74C1F}" dt="2020-02-08T18:01:40.205" v="6219" actId="12788"/>
          <ac:spMkLst>
            <pc:docMk/>
            <pc:sldMk cId="362712114" sldId="1461"/>
            <ac:spMk id="11" creationId="{77BDF087-20B4-4FE2-8739-E72AD7C81F05}"/>
          </ac:spMkLst>
        </pc:spChg>
        <pc:spChg chg="add mod">
          <ac:chgData name="Roth, Dan" userId="18da4c67-dd89-43a7-9856-8592f867a23c" providerId="ADAL" clId="{A9C59C4B-B092-4703-AC78-F0D946F74C1F}" dt="2020-02-08T18:04:36.435" v="6399" actId="14100"/>
          <ac:spMkLst>
            <pc:docMk/>
            <pc:sldMk cId="362712114" sldId="1461"/>
            <ac:spMk id="12" creationId="{074FC6F9-D1A9-4667-8854-4574FCB63F84}"/>
          </ac:spMkLst>
        </pc:spChg>
        <pc:spChg chg="add del mod">
          <ac:chgData name="Roth, Dan" userId="18da4c67-dd89-43a7-9856-8592f867a23c" providerId="ADAL" clId="{A9C59C4B-B092-4703-AC78-F0D946F74C1F}" dt="2020-02-08T18:09:00.186" v="6495" actId="11529"/>
          <ac:spMkLst>
            <pc:docMk/>
            <pc:sldMk cId="362712114" sldId="1461"/>
            <ac:spMk id="15" creationId="{9A38FDD0-4060-4DC9-A9F1-1040766D44AD}"/>
          </ac:spMkLst>
        </pc:spChg>
        <pc:spChg chg="add mod">
          <ac:chgData name="Roth, Dan" userId="18da4c67-dd89-43a7-9856-8592f867a23c" providerId="ADAL" clId="{A9C59C4B-B092-4703-AC78-F0D946F74C1F}" dt="2020-02-08T18:10:44.867" v="6547" actId="208"/>
          <ac:spMkLst>
            <pc:docMk/>
            <pc:sldMk cId="362712114" sldId="1461"/>
            <ac:spMk id="16" creationId="{EE577EDF-A933-4159-86F6-56E2240DF421}"/>
          </ac:spMkLst>
        </pc:spChg>
        <pc:spChg chg="add mod">
          <ac:chgData name="Roth, Dan" userId="18da4c67-dd89-43a7-9856-8592f867a23c" providerId="ADAL" clId="{A9C59C4B-B092-4703-AC78-F0D946F74C1F}" dt="2020-02-08T18:15:34.011" v="6818" actId="14100"/>
          <ac:spMkLst>
            <pc:docMk/>
            <pc:sldMk cId="362712114" sldId="1461"/>
            <ac:spMk id="17" creationId="{EF24717C-27FE-4E37-ACFF-B9715AB6DFAB}"/>
          </ac:spMkLst>
        </pc:spChg>
        <pc:grpChg chg="add mod">
          <ac:chgData name="Roth, Dan" userId="18da4c67-dd89-43a7-9856-8592f867a23c" providerId="ADAL" clId="{A9C59C4B-B092-4703-AC78-F0D946F74C1F}" dt="2020-02-08T18:10:01.077" v="6543" actId="554"/>
          <ac:grpSpMkLst>
            <pc:docMk/>
            <pc:sldMk cId="362712114" sldId="1461"/>
            <ac:grpSpMk id="5" creationId="{4C3B2BD5-8B16-478F-A50F-74F7A4562BCF}"/>
          </ac:grpSpMkLst>
        </pc:grpChg>
        <pc:picChg chg="add mod">
          <ac:chgData name="Roth, Dan" userId="18da4c67-dd89-43a7-9856-8592f867a23c" providerId="ADAL" clId="{A9C59C4B-B092-4703-AC78-F0D946F74C1F}" dt="2020-02-08T18:16:10.900" v="6822" actId="208"/>
          <ac:picMkLst>
            <pc:docMk/>
            <pc:sldMk cId="362712114" sldId="1461"/>
            <ac:picMk id="8" creationId="{EDE72D19-3110-4AC9-88BF-9FF6DCE5549B}"/>
          </ac:picMkLst>
        </pc:picChg>
        <pc:picChg chg="add mod">
          <ac:chgData name="Roth, Dan" userId="18da4c67-dd89-43a7-9856-8592f867a23c" providerId="ADAL" clId="{A9C59C4B-B092-4703-AC78-F0D946F74C1F}" dt="2020-02-08T18:16:00.925" v="6821" actId="208"/>
          <ac:picMkLst>
            <pc:docMk/>
            <pc:sldMk cId="362712114" sldId="1461"/>
            <ac:picMk id="9" creationId="{C4B2BB25-7F0B-41E8-B97F-C141188973DF}"/>
          </ac:picMkLst>
        </pc:picChg>
        <pc:picChg chg="add mod">
          <ac:chgData name="Roth, Dan" userId="18da4c67-dd89-43a7-9856-8592f867a23c" providerId="ADAL" clId="{A9C59C4B-B092-4703-AC78-F0D946F74C1F}" dt="2020-02-08T18:12:07.205" v="6632" actId="1038"/>
          <ac:picMkLst>
            <pc:docMk/>
            <pc:sldMk cId="362712114" sldId="1461"/>
            <ac:picMk id="13" creationId="{461296BD-9A71-47B5-A9FF-595999A86F21}"/>
          </ac:picMkLst>
        </pc:picChg>
        <pc:picChg chg="add mod">
          <ac:chgData name="Roth, Dan" userId="18da4c67-dd89-43a7-9856-8592f867a23c" providerId="ADAL" clId="{A9C59C4B-B092-4703-AC78-F0D946F74C1F}" dt="2020-02-08T18:08:34.989" v="6493" actId="208"/>
          <ac:picMkLst>
            <pc:docMk/>
            <pc:sldMk cId="362712114" sldId="1461"/>
            <ac:picMk id="14" creationId="{5BF7F925-462B-4610-A3B3-5728936981DC}"/>
          </ac:picMkLst>
        </pc:picChg>
      </pc:sldChg>
      <pc:sldChg chg="add modTransition">
        <pc:chgData name="Roth, Dan" userId="18da4c67-dd89-43a7-9856-8592f867a23c" providerId="ADAL" clId="{A9C59C4B-B092-4703-AC78-F0D946F74C1F}" dt="2020-02-08T18:40:29.872" v="7309"/>
        <pc:sldMkLst>
          <pc:docMk/>
          <pc:sldMk cId="910982340" sldId="1462"/>
        </pc:sldMkLst>
      </pc:sldChg>
      <pc:sldChg chg="add modAnim">
        <pc:chgData name="Roth, Dan" userId="18da4c67-dd89-43a7-9856-8592f867a23c" providerId="ADAL" clId="{A9C59C4B-B092-4703-AC78-F0D946F74C1F}" dt="2020-02-08T19:27:39.769" v="7384"/>
        <pc:sldMkLst>
          <pc:docMk/>
          <pc:sldMk cId="4261479051" sldId="1463"/>
        </pc:sldMkLst>
      </pc:sldChg>
      <pc:sldMasterChg chg="delSldLayout">
        <pc:chgData name="Roth, Dan" userId="18da4c67-dd89-43a7-9856-8592f867a23c" providerId="ADAL" clId="{A9C59C4B-B092-4703-AC78-F0D946F74C1F}" dt="2020-02-08T19:23:59.897" v="7364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A9C59C4B-B092-4703-AC78-F0D946F74C1F}" dt="2020-02-08T19:23:59.897" v="7364" actId="47"/>
          <pc:sldLayoutMkLst>
            <pc:docMk/>
            <pc:sldMasterMk cId="139450675" sldId="2147483660"/>
            <pc:sldLayoutMk cId="2145612660" sldId="2147483670"/>
          </pc:sldLayoutMkLst>
        </pc:sldLayoutChg>
      </pc:sldMasterChg>
      <pc:sldMasterChg chg="del delSldLayout">
        <pc:chgData name="Roth, Dan" userId="18da4c67-dd89-43a7-9856-8592f867a23c" providerId="ADAL" clId="{A9C59C4B-B092-4703-AC78-F0D946F74C1F}" dt="2020-02-08T04:15:21.467" v="1532" actId="47"/>
        <pc:sldMasterMkLst>
          <pc:docMk/>
          <pc:sldMasterMk cId="4241975118" sldId="2147483670"/>
        </pc:sldMasterMkLst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1246904860" sldId="2147483671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2647557776" sldId="2147483672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75571434" sldId="2147483673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3597980647" sldId="2147483674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647741853" sldId="2147483675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1784823401" sldId="2147483676"/>
          </pc:sldLayoutMkLst>
        </pc:sldLayoutChg>
        <pc:sldLayoutChg chg="del">
          <pc:chgData name="Roth, Dan" userId="18da4c67-dd89-43a7-9856-8592f867a23c" providerId="ADAL" clId="{A9C59C4B-B092-4703-AC78-F0D946F74C1F}" dt="2020-02-08T04:15:17.526" v="1531" actId="47"/>
          <pc:sldLayoutMkLst>
            <pc:docMk/>
            <pc:sldMasterMk cId="4241975118" sldId="2147483670"/>
            <pc:sldLayoutMk cId="97951688" sldId="2147483677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4138188735" sldId="2147483678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1516991812" sldId="2147483679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2834595044" sldId="2147483680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3249266342" sldId="2147483681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650268423" sldId="2147483682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979734189" sldId="2147483683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450416972" sldId="2147483684"/>
          </pc:sldLayoutMkLst>
        </pc:sldLayoutChg>
        <pc:sldLayoutChg chg="del">
          <pc:chgData name="Roth, Dan" userId="18da4c67-dd89-43a7-9856-8592f867a23c" providerId="ADAL" clId="{A9C59C4B-B092-4703-AC78-F0D946F74C1F}" dt="2020-02-08T04:15:21.467" v="1532" actId="47"/>
          <pc:sldLayoutMkLst>
            <pc:docMk/>
            <pc:sldMasterMk cId="4241975118" sldId="2147483670"/>
            <pc:sldLayoutMk cId="4210759626" sldId="2147483685"/>
          </pc:sldLayoutMkLst>
        </pc:sldLayoutChg>
      </pc:sldMasterChg>
    </pc:docChg>
  </pc:docChgLst>
  <pc:docChgLst>
    <pc:chgData name="Roth, Dan" userId="18da4c67-dd89-43a7-9856-8592f867a23c" providerId="ADAL" clId="{F231C210-A8BC-4E70-8EA9-B225B58A1383}"/>
    <pc:docChg chg="delSld modSld sldOrd delSection modSection">
      <pc:chgData name="Roth, Dan" userId="18da4c67-dd89-43a7-9856-8592f867a23c" providerId="ADAL" clId="{F231C210-A8BC-4E70-8EA9-B225B58A1383}" dt="2019-05-31T17:00:49.551" v="15" actId="18676"/>
      <pc:docMkLst>
        <pc:docMk/>
      </pc:docMkLst>
      <pc:sldChg chg="del">
        <pc:chgData name="Roth, Dan" userId="18da4c67-dd89-43a7-9856-8592f867a23c" providerId="ADAL" clId="{F231C210-A8BC-4E70-8EA9-B225B58A1383}" dt="2019-05-31T16:59:56.552" v="9" actId="2696"/>
        <pc:sldMkLst>
          <pc:docMk/>
          <pc:sldMk cId="122013090" sldId="304"/>
        </pc:sldMkLst>
      </pc:sldChg>
      <pc:sldChg chg="del">
        <pc:chgData name="Roth, Dan" userId="18da4c67-dd89-43a7-9856-8592f867a23c" providerId="ADAL" clId="{F231C210-A8BC-4E70-8EA9-B225B58A1383}" dt="2019-05-31T16:59:59.529" v="10" actId="2696"/>
        <pc:sldMkLst>
          <pc:docMk/>
          <pc:sldMk cId="3857214851" sldId="443"/>
        </pc:sldMkLst>
      </pc:sldChg>
      <pc:sldChg chg="del">
        <pc:chgData name="Roth, Dan" userId="18da4c67-dd89-43a7-9856-8592f867a23c" providerId="ADAL" clId="{F231C210-A8BC-4E70-8EA9-B225B58A1383}" dt="2019-05-31T16:56:57.756" v="0" actId="2696"/>
        <pc:sldMkLst>
          <pc:docMk/>
          <pc:sldMk cId="3694448280" sldId="550"/>
        </pc:sldMkLst>
      </pc:sldChg>
      <pc:sldChg chg="del">
        <pc:chgData name="Roth, Dan" userId="18da4c67-dd89-43a7-9856-8592f867a23c" providerId="ADAL" clId="{F231C210-A8BC-4E70-8EA9-B225B58A1383}" dt="2019-05-31T16:59:49.217" v="6" actId="2696"/>
        <pc:sldMkLst>
          <pc:docMk/>
          <pc:sldMk cId="2517633902" sldId="755"/>
        </pc:sldMkLst>
      </pc:sldChg>
      <pc:sldChg chg="del">
        <pc:chgData name="Roth, Dan" userId="18da4c67-dd89-43a7-9856-8592f867a23c" providerId="ADAL" clId="{F231C210-A8BC-4E70-8EA9-B225B58A1383}" dt="2019-05-31T16:59:51.368" v="7" actId="2696"/>
        <pc:sldMkLst>
          <pc:docMk/>
          <pc:sldMk cId="3765521070" sldId="756"/>
        </pc:sldMkLst>
      </pc:sldChg>
      <pc:sldChg chg="del">
        <pc:chgData name="Roth, Dan" userId="18da4c67-dd89-43a7-9856-8592f867a23c" providerId="ADAL" clId="{F231C210-A8BC-4E70-8EA9-B225B58A1383}" dt="2019-05-31T16:59:54.691" v="8" actId="2696"/>
        <pc:sldMkLst>
          <pc:docMk/>
          <pc:sldMk cId="2017268585" sldId="757"/>
        </pc:sldMkLst>
      </pc:sldChg>
      <pc:sldChg chg="del">
        <pc:chgData name="Roth, Dan" userId="18da4c67-dd89-43a7-9856-8592f867a23c" providerId="ADAL" clId="{F231C210-A8BC-4E70-8EA9-B225B58A1383}" dt="2019-05-31T16:59:34.398" v="2" actId="2696"/>
        <pc:sldMkLst>
          <pc:docMk/>
          <pc:sldMk cId="2297970339" sldId="1285"/>
        </pc:sldMkLst>
      </pc:sldChg>
      <pc:sldChg chg="del">
        <pc:chgData name="Roth, Dan" userId="18da4c67-dd89-43a7-9856-8592f867a23c" providerId="ADAL" clId="{F231C210-A8BC-4E70-8EA9-B225B58A1383}" dt="2019-05-31T16:59:36.589" v="3" actId="2696"/>
        <pc:sldMkLst>
          <pc:docMk/>
          <pc:sldMk cId="1942325374" sldId="1286"/>
        </pc:sldMkLst>
      </pc:sldChg>
      <pc:sldChg chg="del">
        <pc:chgData name="Roth, Dan" userId="18da4c67-dd89-43a7-9856-8592f867a23c" providerId="ADAL" clId="{F231C210-A8BC-4E70-8EA9-B225B58A1383}" dt="2019-05-31T16:59:38.232" v="4" actId="2696"/>
        <pc:sldMkLst>
          <pc:docMk/>
          <pc:sldMk cId="3215348201" sldId="1287"/>
        </pc:sldMkLst>
      </pc:sldChg>
      <pc:sldChg chg="del">
        <pc:chgData name="Roth, Dan" userId="18da4c67-dd89-43a7-9856-8592f867a23c" providerId="ADAL" clId="{F231C210-A8BC-4E70-8EA9-B225B58A1383}" dt="2019-05-31T16:59:46.782" v="5" actId="2696"/>
        <pc:sldMkLst>
          <pc:docMk/>
          <pc:sldMk cId="681524899" sldId="1288"/>
        </pc:sldMkLst>
      </pc:sldChg>
      <pc:sldChg chg="del">
        <pc:chgData name="Roth, Dan" userId="18da4c67-dd89-43a7-9856-8592f867a23c" providerId="ADAL" clId="{F231C210-A8BC-4E70-8EA9-B225B58A1383}" dt="2019-05-31T16:57:20.542" v="1" actId="2696"/>
        <pc:sldMkLst>
          <pc:docMk/>
          <pc:sldMk cId="3747864256" sldId="1289"/>
        </pc:sldMkLst>
      </pc:sldChg>
      <pc:sldChg chg="ord">
        <pc:chgData name="Roth, Dan" userId="18da4c67-dd89-43a7-9856-8592f867a23c" providerId="ADAL" clId="{F231C210-A8BC-4E70-8EA9-B225B58A1383}" dt="2019-05-31T17:00:26.812" v="13"/>
        <pc:sldMkLst>
          <pc:docMk/>
          <pc:sldMk cId="667283528" sldId="1399"/>
        </pc:sldMkLst>
      </pc:sldChg>
    </pc:docChg>
  </pc:docChgLst>
  <pc:docChgLst>
    <pc:chgData name="Roth, Dan" userId="18da4c67-dd89-43a7-9856-8592f867a23c" providerId="ADAL" clId="{2C0671EC-9D91-4E0B-A06A-58A2EE31ABEF}"/>
    <pc:docChg chg="undo custSel addSld delSld modSld sldOrd modSection">
      <pc:chgData name="Roth, Dan" userId="18da4c67-dd89-43a7-9856-8592f867a23c" providerId="ADAL" clId="{2C0671EC-9D91-4E0B-A06A-58A2EE31ABEF}" dt="2019-12-18T17:33:45.274" v="5823" actId="20577"/>
      <pc:docMkLst>
        <pc:docMk/>
      </pc:docMkLst>
      <pc:sldChg chg="delSp">
        <pc:chgData name="Roth, Dan" userId="18da4c67-dd89-43a7-9856-8592f867a23c" providerId="ADAL" clId="{2C0671EC-9D91-4E0B-A06A-58A2EE31ABEF}" dt="2019-12-06T03:45:53.472" v="2430" actId="478"/>
        <pc:sldMkLst>
          <pc:docMk/>
          <pc:sldMk cId="1742764243" sldId="268"/>
        </pc:sldMkLst>
        <pc:spChg chg="del">
          <ac:chgData name="Roth, Dan" userId="18da4c67-dd89-43a7-9856-8592f867a23c" providerId="ADAL" clId="{2C0671EC-9D91-4E0B-A06A-58A2EE31ABEF}" dt="2019-12-06T03:45:53.472" v="2430" actId="478"/>
          <ac:spMkLst>
            <pc:docMk/>
            <pc:sldMk cId="1742764243" sldId="268"/>
            <ac:spMk id="10" creationId="{9373247B-01F9-43E6-92D2-F46E9341C47A}"/>
          </ac:spMkLst>
        </pc:spChg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759346410" sldId="390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07254810" sldId="39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1131865264" sldId="393"/>
        </pc:sldMkLst>
      </pc:sldChg>
      <pc:sldChg chg="addSp delSp modSp del modAnim">
        <pc:chgData name="Roth, Dan" userId="18da4c67-dd89-43a7-9856-8592f867a23c" providerId="ADAL" clId="{2C0671EC-9D91-4E0B-A06A-58A2EE31ABEF}" dt="2019-12-13T14:53:41.805" v="5816" actId="47"/>
        <pc:sldMkLst>
          <pc:docMk/>
          <pc:sldMk cId="3323950716" sldId="410"/>
        </pc:sldMkLst>
        <pc:spChg chg="mod">
          <ac:chgData name="Roth, Dan" userId="18da4c67-dd89-43a7-9856-8592f867a23c" providerId="ADAL" clId="{2C0671EC-9D91-4E0B-A06A-58A2EE31ABEF}" dt="2019-12-06T03:43:39.113" v="2429" actId="1036"/>
          <ac:spMkLst>
            <pc:docMk/>
            <pc:sldMk cId="3323950716" sldId="410"/>
            <ac:spMk id="1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16:54:34.354" v="574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2C0671EC-9D91-4E0B-A06A-58A2EE31ABEF}" dt="2019-12-05T16:28:45.227" v="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33:25.654" v="14" actId="1076"/>
          <ac:spMkLst>
            <pc:docMk/>
            <pc:sldMk cId="3323950716" sldId="410"/>
            <ac:spMk id="24" creationId="{CB90339F-6CEC-41D0-967A-F6EFFB5453D4}"/>
          </ac:spMkLst>
        </pc:spChg>
        <pc:spChg chg="add mod">
          <ac:chgData name="Roth, Dan" userId="18da4c67-dd89-43a7-9856-8592f867a23c" providerId="ADAL" clId="{2C0671EC-9D91-4E0B-A06A-58A2EE31ABEF}" dt="2019-12-05T16:33:43.068" v="18" actId="1076"/>
          <ac:spMkLst>
            <pc:docMk/>
            <pc:sldMk cId="3323950716" sldId="410"/>
            <ac:spMk id="25" creationId="{D7685E18-9822-4AAC-9149-6187A578DD65}"/>
          </ac:spMkLst>
        </pc:spChg>
        <pc:spChg chg="add mod">
          <ac:chgData name="Roth, Dan" userId="18da4c67-dd89-43a7-9856-8592f867a23c" providerId="ADAL" clId="{2C0671EC-9D91-4E0B-A06A-58A2EE31ABEF}" dt="2019-12-05T16:36:14.301" v="198" actId="1037"/>
          <ac:spMkLst>
            <pc:docMk/>
            <pc:sldMk cId="3323950716" sldId="410"/>
            <ac:spMk id="26" creationId="{F801EBAD-D1B4-41EE-8CD3-774996EE3E47}"/>
          </ac:spMkLst>
        </pc:spChg>
        <pc:picChg chg="del">
          <ac:chgData name="Roth, Dan" userId="18da4c67-dd89-43a7-9856-8592f867a23c" providerId="ADAL" clId="{2C0671EC-9D91-4E0B-A06A-58A2EE31ABEF}" dt="2019-12-05T16:33:14.877" v="11" actId="478"/>
          <ac:picMkLst>
            <pc:docMk/>
            <pc:sldMk cId="3323950716" sldId="410"/>
            <ac:picMk id="21" creationId="{DBF021E2-F2CE-46D5-BF09-A592569CF203}"/>
          </ac:picMkLst>
        </pc:picChg>
        <pc:picChg chg="add del">
          <ac:chgData name="Roth, Dan" userId="18da4c67-dd89-43a7-9856-8592f867a23c" providerId="ADAL" clId="{2C0671EC-9D91-4E0B-A06A-58A2EE31ABEF}" dt="2019-12-05T16:28:45.227" v="1"/>
          <ac:picMkLst>
            <pc:docMk/>
            <pc:sldMk cId="3323950716" sldId="410"/>
            <ac:picMk id="22" creationId="{6F71AE4D-0297-464B-B1EB-C473317115D4}"/>
          </ac:picMkLst>
        </pc:picChg>
        <pc:picChg chg="add del mod">
          <ac:chgData name="Roth, Dan" userId="18da4c67-dd89-43a7-9856-8592f867a23c" providerId="ADAL" clId="{2C0671EC-9D91-4E0B-A06A-58A2EE31ABEF}" dt="2019-12-05T16:33:11.123" v="10" actId="478"/>
          <ac:picMkLst>
            <pc:docMk/>
            <pc:sldMk cId="3323950716" sldId="410"/>
            <ac:picMk id="23" creationId="{11035EA1-5B2B-492F-84CB-35298391B552}"/>
          </ac:picMkLst>
        </pc:picChg>
        <pc:picChg chg="del">
          <ac:chgData name="Roth, Dan" userId="18da4c67-dd89-43a7-9856-8592f867a23c" providerId="ADAL" clId="{2C0671EC-9D91-4E0B-A06A-58A2EE31ABEF}" dt="2019-12-05T16:33:06.807" v="9" actId="478"/>
          <ac:picMkLst>
            <pc:docMk/>
            <pc:sldMk cId="3323950716" sldId="410"/>
            <ac:picMk id="1026" creationId="{EFF9796C-4E2F-4380-A4D7-13B008D37CC4}"/>
          </ac:picMkLst>
        </pc:picChg>
      </pc:sldChg>
      <pc:sldChg chg="addSp modSp modAnim">
        <pc:chgData name="Roth, Dan" userId="18da4c67-dd89-43a7-9856-8592f867a23c" providerId="ADAL" clId="{2C0671EC-9D91-4E0B-A06A-58A2EE31ABEF}" dt="2019-12-06T04:29:31.002" v="3119" actId="404"/>
        <pc:sldMkLst>
          <pc:docMk/>
          <pc:sldMk cId="216908841" sldId="430"/>
        </pc:sldMkLst>
        <pc:spChg chg="mod">
          <ac:chgData name="Roth, Dan" userId="18da4c67-dd89-43a7-9856-8592f867a23c" providerId="ADAL" clId="{2C0671EC-9D91-4E0B-A06A-58A2EE31ABEF}" dt="2019-12-06T04:29:11.983" v="3116" actId="552"/>
          <ac:spMkLst>
            <pc:docMk/>
            <pc:sldMk cId="216908841" sldId="430"/>
            <ac:spMk id="4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1:58:12.284" v="1306" actId="6549"/>
          <ac:spMkLst>
            <pc:docMk/>
            <pc:sldMk cId="216908841" sldId="430"/>
            <ac:spMk id="5" creationId="{45C66110-64DD-4CE7-B8DF-6EC293F0889F}"/>
          </ac:spMkLst>
        </pc:spChg>
        <pc:spChg chg="add mod">
          <ac:chgData name="Roth, Dan" userId="18da4c67-dd89-43a7-9856-8592f867a23c" providerId="ADAL" clId="{2C0671EC-9D91-4E0B-A06A-58A2EE31ABEF}" dt="2019-12-06T04:29:31.002" v="3119" actId="404"/>
          <ac:spMkLst>
            <pc:docMk/>
            <pc:sldMk cId="216908841" sldId="430"/>
            <ac:spMk id="50" creationId="{119F132E-30E6-4324-B84B-3F500BFBCC1F}"/>
          </ac:spMkLst>
        </pc:spChg>
      </pc:sldChg>
      <pc:sldChg chg="modSp modAnim">
        <pc:chgData name="Roth, Dan" userId="18da4c67-dd89-43a7-9856-8592f867a23c" providerId="ADAL" clId="{2C0671EC-9D91-4E0B-A06A-58A2EE31ABEF}" dt="2019-12-06T04:41:54.081" v="3134"/>
        <pc:sldMkLst>
          <pc:docMk/>
          <pc:sldMk cId="1613931512" sldId="437"/>
        </pc:sldMkLst>
        <pc:spChg chg="mod">
          <ac:chgData name="Roth, Dan" userId="18da4c67-dd89-43a7-9856-8592f867a23c" providerId="ADAL" clId="{2C0671EC-9D91-4E0B-A06A-58A2EE31ABEF}" dt="2019-12-05T22:02:11.251" v="1339" actId="20577"/>
          <ac:spMkLst>
            <pc:docMk/>
            <pc:sldMk cId="1613931512" sldId="437"/>
            <ac:spMk id="3" creationId="{6A4692F0-E04E-46C4-8BEB-E50EC94A923B}"/>
          </ac:spMkLst>
        </pc:spChg>
      </pc:sldChg>
      <pc:sldChg chg="modSp">
        <pc:chgData name="Roth, Dan" userId="18da4c67-dd89-43a7-9856-8592f867a23c" providerId="ADAL" clId="{2C0671EC-9D91-4E0B-A06A-58A2EE31ABEF}" dt="2019-12-05T22:03:40.363" v="1353" actId="20577"/>
        <pc:sldMkLst>
          <pc:docMk/>
          <pc:sldMk cId="3071081106" sldId="448"/>
        </pc:sldMkLst>
        <pc:spChg chg="mod">
          <ac:chgData name="Roth, Dan" userId="18da4c67-dd89-43a7-9856-8592f867a23c" providerId="ADAL" clId="{2C0671EC-9D91-4E0B-A06A-58A2EE31ABEF}" dt="2019-12-05T22:03:40.363" v="1353" actId="20577"/>
          <ac:spMkLst>
            <pc:docMk/>
            <pc:sldMk cId="3071081106" sldId="448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4:53:55.633" v="3230" actId="20577"/>
        <pc:sldMkLst>
          <pc:docMk/>
          <pc:sldMk cId="3672234010" sldId="456"/>
        </pc:sldMkLst>
        <pc:spChg chg="mod">
          <ac:chgData name="Roth, Dan" userId="18da4c67-dd89-43a7-9856-8592f867a23c" providerId="ADAL" clId="{2C0671EC-9D91-4E0B-A06A-58A2EE31ABEF}" dt="2019-12-05T22:05:21.915" v="1444" actId="20577"/>
          <ac:spMkLst>
            <pc:docMk/>
            <pc:sldMk cId="3672234010" sldId="456"/>
            <ac:spMk id="3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22:08:05.382" v="1458" actId="1035"/>
          <ac:spMkLst>
            <pc:docMk/>
            <pc:sldMk cId="3672234010" sldId="456"/>
            <ac:spMk id="6" creationId="{00A78284-F62A-4CA0-AE61-474E0FC87957}"/>
          </ac:spMkLst>
        </pc:spChg>
        <pc:spChg chg="add mod">
          <ac:chgData name="Roth, Dan" userId="18da4c67-dd89-43a7-9856-8592f867a23c" providerId="ADAL" clId="{2C0671EC-9D91-4E0B-A06A-58A2EE31ABEF}" dt="2019-12-06T04:53:55.633" v="3230" actId="20577"/>
          <ac:spMkLst>
            <pc:docMk/>
            <pc:sldMk cId="3672234010" sldId="456"/>
            <ac:spMk id="7" creationId="{23915AD6-0031-423F-BDAC-CE829BBE24EF}"/>
          </ac:spMkLst>
        </pc:spChg>
        <pc:graphicFrameChg chg="modGraphic">
          <ac:chgData name="Roth, Dan" userId="18da4c67-dd89-43a7-9856-8592f867a23c" providerId="ADAL" clId="{2C0671EC-9D91-4E0B-A06A-58A2EE31ABEF}" dt="2019-12-06T04:50:34.364" v="3156" actId="20577"/>
          <ac:graphicFrameMkLst>
            <pc:docMk/>
            <pc:sldMk cId="3672234010" sldId="456"/>
            <ac:graphicFrameMk id="4" creationId="{3C78FF00-D755-4A8F-936C-5605ADF618FE}"/>
          </ac:graphicFrameMkLst>
        </pc:graphicFrameChg>
      </pc:sldChg>
      <pc:sldChg chg="addSp delSp modSp delAnim modAnim">
        <pc:chgData name="Roth, Dan" userId="18da4c67-dd89-43a7-9856-8592f867a23c" providerId="ADAL" clId="{2C0671EC-9D91-4E0B-A06A-58A2EE31ABEF}" dt="2019-12-06T03:55:24.592" v="2716"/>
        <pc:sldMkLst>
          <pc:docMk/>
          <pc:sldMk cId="3861621921" sldId="464"/>
        </pc:sldMkLst>
        <pc:spChg chg="del mod">
          <ac:chgData name="Roth, Dan" userId="18da4c67-dd89-43a7-9856-8592f867a23c" providerId="ADAL" clId="{2C0671EC-9D91-4E0B-A06A-58A2EE31ABEF}" dt="2019-12-06T03:54:01.328" v="2700" actId="478"/>
          <ac:spMkLst>
            <pc:docMk/>
            <pc:sldMk cId="3861621921" sldId="464"/>
            <ac:spMk id="2" creationId="{00000000-0000-0000-0000-000000000000}"/>
          </ac:spMkLst>
        </pc:spChg>
        <pc:spChg chg="add del mod">
          <ac:chgData name="Roth, Dan" userId="18da4c67-dd89-43a7-9856-8592f867a23c" providerId="ADAL" clId="{2C0671EC-9D91-4E0B-A06A-58A2EE31ABEF}" dt="2019-12-06T03:53:56.700" v="2699" actId="478"/>
          <ac:spMkLst>
            <pc:docMk/>
            <pc:sldMk cId="3861621921" sldId="464"/>
            <ac:spMk id="3" creationId="{AA7E3420-57EE-41F2-A1B4-EE85BB91015D}"/>
          </ac:spMkLst>
        </pc:spChg>
        <pc:spChg chg="add del mod">
          <ac:chgData name="Roth, Dan" userId="18da4c67-dd89-43a7-9856-8592f867a23c" providerId="ADAL" clId="{2C0671EC-9D91-4E0B-A06A-58A2EE31ABEF}" dt="2019-12-06T03:54:43.998" v="2714" actId="6549"/>
          <ac:spMkLst>
            <pc:docMk/>
            <pc:sldMk cId="3861621921" sldId="464"/>
            <ac:spMk id="830467" creationId="{00000000-0000-0000-0000-000000000000}"/>
          </ac:spMkLst>
        </pc:spChg>
      </pc:sldChg>
      <pc:sldChg chg="addSp delSp modSp modAnim">
        <pc:chgData name="Roth, Dan" userId="18da4c67-dd89-43a7-9856-8592f867a23c" providerId="ADAL" clId="{2C0671EC-9D91-4E0B-A06A-58A2EE31ABEF}" dt="2019-12-06T16:20:37.051" v="5814"/>
        <pc:sldMkLst>
          <pc:docMk/>
          <pc:sldMk cId="3519590558" sldId="498"/>
        </pc:sldMkLst>
        <pc:spChg chg="mod">
          <ac:chgData name="Roth, Dan" userId="18da4c67-dd89-43a7-9856-8592f867a23c" providerId="ADAL" clId="{2C0671EC-9D91-4E0B-A06A-58A2EE31ABEF}" dt="2019-12-06T14:07:38.372" v="5704" actId="15"/>
          <ac:spMkLst>
            <pc:docMk/>
            <pc:sldMk cId="3519590558" sldId="498"/>
            <ac:spMk id="3" creationId="{00000000-0000-0000-0000-000000000000}"/>
          </ac:spMkLst>
        </pc:spChg>
        <pc:spChg chg="del mod">
          <ac:chgData name="Roth, Dan" userId="18da4c67-dd89-43a7-9856-8592f867a23c" providerId="ADAL" clId="{2C0671EC-9D91-4E0B-A06A-58A2EE31ABEF}" dt="2019-12-06T13:46:09.117" v="5311" actId="478"/>
          <ac:spMkLst>
            <pc:docMk/>
            <pc:sldMk cId="3519590558" sldId="498"/>
            <ac:spMk id="4" creationId="{2F2D5C98-F0F2-4584-ACC9-C139268B14AE}"/>
          </ac:spMkLst>
        </pc:spChg>
        <pc:spChg chg="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5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6T16:10:42.390" v="5797" actId="1035"/>
          <ac:spMkLst>
            <pc:docMk/>
            <pc:sldMk cId="3519590558" sldId="498"/>
            <ac:spMk id="18" creationId="{A0016B72-2BB1-409D-8FC7-8188D99A9BCA}"/>
          </ac:spMkLst>
        </pc:sp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6" creationId="{2311C665-656F-4B4B-9982-DDA8925D61D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7" creationId="{B550C7AF-4307-4878-B9E9-6F5B0BE083E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8" creationId="{9C984C9C-ACEA-4A66-99FF-DF70BFDF8D79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9" creationId="{4A9CC375-C086-42EE-A537-0E93126EA81C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" creationId="{7E543AD5-B694-4D71-BDD2-FA3674CDE53E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1" creationId="{D6B9403D-EED4-403F-BADA-F8704397CD1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2" creationId="{9274F4B2-140D-4563-A46E-B43CBCA00E3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3" creationId="{7980A159-4F6A-4F5F-A473-A212A6DF65D1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4" creationId="{B8CC48FF-80E7-4DF3-9696-B2E4F28F5B03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6" creationId="{5BEE5730-7653-41DA-87D1-28B1D92C9DA5}"/>
          </ac:picMkLst>
        </pc:picChg>
        <pc:picChg chg="mod">
          <ac:chgData name="Roth, Dan" userId="18da4c67-dd89-43a7-9856-8592f867a23c" providerId="ADAL" clId="{2C0671EC-9D91-4E0B-A06A-58A2EE31ABEF}" dt="2019-12-06T13:46:27.851" v="5329" actId="555"/>
          <ac:picMkLst>
            <pc:docMk/>
            <pc:sldMk cId="3519590558" sldId="498"/>
            <ac:picMk id="1028" creationId="{EDCF6BA3-FB66-443A-A26D-C3EF0AEEB7DC}"/>
          </ac:picMkLst>
        </pc:picChg>
        <pc:picChg chg="add mod">
          <ac:chgData name="Roth, Dan" userId="18da4c67-dd89-43a7-9856-8592f867a23c" providerId="ADAL" clId="{2C0671EC-9D91-4E0B-A06A-58A2EE31ABEF}" dt="2019-12-06T13:46:52.141" v="5345" actId="1035"/>
          <ac:picMkLst>
            <pc:docMk/>
            <pc:sldMk cId="3519590558" sldId="498"/>
            <ac:picMk id="1030" creationId="{3E828043-3ED9-4DA9-8CF4-448FEAC7EE25}"/>
          </ac:picMkLst>
        </pc:picChg>
      </pc:sldChg>
      <pc:sldChg chg="addSp modSp modAnim modNotesTx">
        <pc:chgData name="Roth, Dan" userId="18da4c67-dd89-43a7-9856-8592f867a23c" providerId="ADAL" clId="{2C0671EC-9D91-4E0B-A06A-58A2EE31ABEF}" dt="2019-12-05T22:12:48.842" v="1535" actId="20577"/>
        <pc:sldMkLst>
          <pc:docMk/>
          <pc:sldMk cId="3010260867" sldId="517"/>
        </pc:sldMkLst>
        <pc:spChg chg="mod">
          <ac:chgData name="Roth, Dan" userId="18da4c67-dd89-43a7-9856-8592f867a23c" providerId="ADAL" clId="{2C0671EC-9D91-4E0B-A06A-58A2EE31ABEF}" dt="2019-12-05T16:51:01.819" v="508" actId="113"/>
          <ac:spMkLst>
            <pc:docMk/>
            <pc:sldMk cId="3010260867" sldId="517"/>
            <ac:spMk id="6" creationId="{00000000-0000-0000-0000-000000000000}"/>
          </ac:spMkLst>
        </pc:spChg>
        <pc:spChg chg="add mod">
          <ac:chgData name="Roth, Dan" userId="18da4c67-dd89-43a7-9856-8592f867a23c" providerId="ADAL" clId="{2C0671EC-9D91-4E0B-A06A-58A2EE31ABEF}" dt="2019-12-05T16:52:08.144" v="535" actId="113"/>
          <ac:spMkLst>
            <pc:docMk/>
            <pc:sldMk cId="3010260867" sldId="517"/>
            <ac:spMk id="8" creationId="{BA07EA9B-F72C-4AC8-A291-302A8299D9E7}"/>
          </ac:spMkLst>
        </pc:spChg>
        <pc:spChg chg="mod">
          <ac:chgData name="Roth, Dan" userId="18da4c67-dd89-43a7-9856-8592f867a23c" providerId="ADAL" clId="{2C0671EC-9D91-4E0B-A06A-58A2EE31ABEF}" dt="2019-12-05T16:52:44.716" v="559" actId="6549"/>
          <ac:spMkLst>
            <pc:docMk/>
            <pc:sldMk cId="3010260867" sldId="517"/>
            <ac:spMk id="9" creationId="{C329B03F-F15B-4DDF-A0BD-A087B6870306}"/>
          </ac:spMkLst>
        </pc:spChg>
      </pc:sldChg>
      <pc:sldChg chg="modSp">
        <pc:chgData name="Roth, Dan" userId="18da4c67-dd89-43a7-9856-8592f867a23c" providerId="ADAL" clId="{2C0671EC-9D91-4E0B-A06A-58A2EE31ABEF}" dt="2019-12-06T05:39:17.758" v="3261" actId="20577"/>
        <pc:sldMkLst>
          <pc:docMk/>
          <pc:sldMk cId="3543328734" sldId="560"/>
        </pc:sldMkLst>
        <pc:spChg chg="mod">
          <ac:chgData name="Roth, Dan" userId="18da4c67-dd89-43a7-9856-8592f867a23c" providerId="ADAL" clId="{2C0671EC-9D91-4E0B-A06A-58A2EE31ABEF}" dt="2019-12-06T05:39:17.758" v="3261" actId="20577"/>
          <ac:spMkLst>
            <pc:docMk/>
            <pc:sldMk cId="3543328734" sldId="560"/>
            <ac:spMk id="5" creationId="{00000000-0000-0000-0000-000000000000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240033753" sldId="577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4220551772" sldId="577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99954394" sldId="578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1407935617" sldId="578"/>
        </pc:sldMkLst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162239619" sldId="579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2771402860" sldId="579"/>
        </pc:sldMkLst>
      </pc:sldChg>
      <pc:sldChg chg="modSp">
        <pc:chgData name="Roth, Dan" userId="18da4c67-dd89-43a7-9856-8592f867a23c" providerId="ADAL" clId="{2C0671EC-9D91-4E0B-A06A-58A2EE31ABEF}" dt="2019-12-06T05:23:16.700" v="3251" actId="20577"/>
        <pc:sldMkLst>
          <pc:docMk/>
          <pc:sldMk cId="1439283589" sldId="624"/>
        </pc:sldMkLst>
        <pc:spChg chg="mod">
          <ac:chgData name="Roth, Dan" userId="18da4c67-dd89-43a7-9856-8592f867a23c" providerId="ADAL" clId="{2C0671EC-9D91-4E0B-A06A-58A2EE31ABEF}" dt="2019-12-06T05:23:16.700" v="3251" actId="20577"/>
          <ac:spMkLst>
            <pc:docMk/>
            <pc:sldMk cId="1439283589" sldId="624"/>
            <ac:spMk id="18" creationId="{3DF212FA-13DF-964C-BB67-954846C1294A}"/>
          </ac:spMkLst>
        </pc:spChg>
      </pc:sldChg>
      <pc:sldChg chg="modSp">
        <pc:chgData name="Roth, Dan" userId="18da4c67-dd89-43a7-9856-8592f867a23c" providerId="ADAL" clId="{2C0671EC-9D91-4E0B-A06A-58A2EE31ABEF}" dt="2019-12-06T05:38:32.413" v="3255" actId="20577"/>
        <pc:sldMkLst>
          <pc:docMk/>
          <pc:sldMk cId="1972853996" sldId="677"/>
        </pc:sldMkLst>
        <pc:spChg chg="mod">
          <ac:chgData name="Roth, Dan" userId="18da4c67-dd89-43a7-9856-8592f867a23c" providerId="ADAL" clId="{2C0671EC-9D91-4E0B-A06A-58A2EE31ABEF}" dt="2019-12-06T05:38:32.413" v="3255" actId="20577"/>
          <ac:spMkLst>
            <pc:docMk/>
            <pc:sldMk cId="1972853996" sldId="677"/>
            <ac:spMk id="2" creationId="{00000000-0000-0000-0000-000000000000}"/>
          </ac:spMkLst>
        </pc:spChg>
      </pc:sldChg>
      <pc:sldChg chg="modAnim">
        <pc:chgData name="Roth, Dan" userId="18da4c67-dd89-43a7-9856-8592f867a23c" providerId="ADAL" clId="{2C0671EC-9D91-4E0B-A06A-58A2EE31ABEF}" dt="2019-12-06T04:41:00.219" v="3133"/>
        <pc:sldMkLst>
          <pc:docMk/>
          <pc:sldMk cId="2150309772" sldId="744"/>
        </pc:sldMkLst>
      </pc:sldChg>
      <pc:sldChg chg="add">
        <pc:chgData name="Roth, Dan" userId="18da4c67-dd89-43a7-9856-8592f867a23c" providerId="ADAL" clId="{2C0671EC-9D91-4E0B-A06A-58A2EE31ABEF}" dt="2019-12-05T23:02:12.566" v="2013"/>
        <pc:sldMkLst>
          <pc:docMk/>
          <pc:sldMk cId="446786440" sldId="765"/>
        </pc:sldMkLst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1940674571" sldId="765"/>
        </pc:sldMkLst>
      </pc:sldChg>
      <pc:sldChg chg="modAnim">
        <pc:chgData name="Roth, Dan" userId="18da4c67-dd89-43a7-9856-8592f867a23c" providerId="ADAL" clId="{2C0671EC-9D91-4E0B-A06A-58A2EE31ABEF}" dt="2019-12-06T04:38:54.284" v="3132"/>
        <pc:sldMkLst>
          <pc:docMk/>
          <pc:sldMk cId="514667872" sldId="784"/>
        </pc:sldMkLst>
      </pc:sldChg>
      <pc:sldChg chg="modAnim">
        <pc:chgData name="Roth, Dan" userId="18da4c67-dd89-43a7-9856-8592f867a23c" providerId="ADAL" clId="{2C0671EC-9D91-4E0B-A06A-58A2EE31ABEF}" dt="2019-12-06T04:35:16.066" v="3126"/>
        <pc:sldMkLst>
          <pc:docMk/>
          <pc:sldMk cId="3785013207" sldId="785"/>
        </pc:sldMkLst>
      </pc:sldChg>
      <pc:sldChg chg="modSp add modAnim">
        <pc:chgData name="Roth, Dan" userId="18da4c67-dd89-43a7-9856-8592f867a23c" providerId="ADAL" clId="{2C0671EC-9D91-4E0B-A06A-58A2EE31ABEF}" dt="2019-12-06T13:54:27.099" v="5549" actId="20577"/>
        <pc:sldMkLst>
          <pc:docMk/>
          <pc:sldMk cId="1098108280" sldId="815"/>
        </pc:sldMkLst>
        <pc:spChg chg="mod">
          <ac:chgData name="Roth, Dan" userId="18da4c67-dd89-43a7-9856-8592f867a23c" providerId="ADAL" clId="{2C0671EC-9D91-4E0B-A06A-58A2EE31ABEF}" dt="2019-12-05T23:33:47.779" v="2248" actId="6549"/>
          <ac:spMkLst>
            <pc:docMk/>
            <pc:sldMk cId="1098108280" sldId="815"/>
            <ac:spMk id="2" creationId="{1120F48B-D298-C644-8F3E-11CD12B15D9F}"/>
          </ac:spMkLst>
        </pc:spChg>
        <pc:spChg chg="mod">
          <ac:chgData name="Roth, Dan" userId="18da4c67-dd89-43a7-9856-8592f867a23c" providerId="ADAL" clId="{2C0671EC-9D91-4E0B-A06A-58A2EE31ABEF}" dt="2019-12-06T13:54:27.099" v="5549" actId="20577"/>
          <ac:spMkLst>
            <pc:docMk/>
            <pc:sldMk cId="1098108280" sldId="815"/>
            <ac:spMk id="3" creationId="{61CFEE04-C0A3-BE4E-B940-0354E2EFD92A}"/>
          </ac:spMkLst>
        </pc:spChg>
        <pc:spChg chg="mod">
          <ac:chgData name="Roth, Dan" userId="18da4c67-dd89-43a7-9856-8592f867a23c" providerId="ADAL" clId="{2C0671EC-9D91-4E0B-A06A-58A2EE31ABEF}" dt="2019-12-06T13:52:31.880" v="5437" actId="6549"/>
          <ac:spMkLst>
            <pc:docMk/>
            <pc:sldMk cId="1098108280" sldId="815"/>
            <ac:spMk id="14" creationId="{A96A9CD1-35CB-1F4B-8B40-31ADFD1A5D49}"/>
          </ac:spMkLst>
        </pc:spChg>
      </pc:sldChg>
      <pc:sldChg chg="add del">
        <pc:chgData name="Roth, Dan" userId="18da4c67-dd89-43a7-9856-8592f867a23c" providerId="ADAL" clId="{2C0671EC-9D91-4E0B-A06A-58A2EE31ABEF}" dt="2019-12-06T07:15:46.938" v="5182" actId="47"/>
        <pc:sldMkLst>
          <pc:docMk/>
          <pc:sldMk cId="1791227254" sldId="826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4241829800" sldId="827"/>
        </pc:sldMkLst>
      </pc:sldChg>
      <pc:sldChg chg="add">
        <pc:chgData name="Roth, Dan" userId="18da4c67-dd89-43a7-9856-8592f867a23c" providerId="ADAL" clId="{2C0671EC-9D91-4E0B-A06A-58A2EE31ABEF}" dt="2019-12-06T04:36:21.697" v="3131"/>
        <pc:sldMkLst>
          <pc:docMk/>
          <pc:sldMk cId="947582538" sldId="829"/>
        </pc:sldMkLst>
      </pc:sldChg>
      <pc:sldChg chg="del modTransition">
        <pc:chgData name="Roth, Dan" userId="18da4c67-dd89-43a7-9856-8592f867a23c" providerId="ADAL" clId="{2C0671EC-9D91-4E0B-A06A-58A2EE31ABEF}" dt="2019-12-06T04:36:14.186" v="3130" actId="2696"/>
        <pc:sldMkLst>
          <pc:docMk/>
          <pc:sldMk cId="1658814612" sldId="829"/>
        </pc:sldMkLst>
      </pc:sldChg>
      <pc:sldChg chg="modSp add modAnim">
        <pc:chgData name="Roth, Dan" userId="18da4c67-dd89-43a7-9856-8592f867a23c" providerId="ADAL" clId="{2C0671EC-9D91-4E0B-A06A-58A2EE31ABEF}" dt="2019-12-06T13:53:02.110" v="5440"/>
        <pc:sldMkLst>
          <pc:docMk/>
          <pc:sldMk cId="218660089" sldId="831"/>
        </pc:sldMkLst>
        <pc:spChg chg="mod">
          <ac:chgData name="Roth, Dan" userId="18da4c67-dd89-43a7-9856-8592f867a23c" providerId="ADAL" clId="{2C0671EC-9D91-4E0B-A06A-58A2EE31ABEF}" dt="2019-12-06T05:59:55.632" v="3459" actId="14100"/>
          <ac:spMkLst>
            <pc:docMk/>
            <pc:sldMk cId="218660089" sldId="831"/>
            <ac:spMk id="42" creationId="{912EDC46-9D46-4B46-87B9-0C47667C1500}"/>
          </ac:spMkLst>
        </pc:spChg>
      </pc:sldChg>
      <pc:sldChg chg="addSp delSp modSp add addAnim delAnim modAnim">
        <pc:chgData name="Roth, Dan" userId="18da4c67-dd89-43a7-9856-8592f867a23c" providerId="ADAL" clId="{2C0671EC-9D91-4E0B-A06A-58A2EE31ABEF}" dt="2019-12-06T06:23:03.927" v="4164"/>
        <pc:sldMkLst>
          <pc:docMk/>
          <pc:sldMk cId="3533324032" sldId="832"/>
        </pc:sldMkLst>
        <pc:spChg chg="mod">
          <ac:chgData name="Roth, Dan" userId="18da4c67-dd89-43a7-9856-8592f867a23c" providerId="ADAL" clId="{2C0671EC-9D91-4E0B-A06A-58A2EE31ABEF}" dt="2019-12-06T06:11:36.218" v="3919" actId="20577"/>
          <ac:spMkLst>
            <pc:docMk/>
            <pc:sldMk cId="3533324032" sldId="832"/>
            <ac:spMk id="2" creationId="{491BC6E1-0288-4647-9C9E-217B74A64323}"/>
          </ac:spMkLst>
        </pc:spChg>
        <pc:spChg chg="del">
          <ac:chgData name="Roth, Dan" userId="18da4c67-dd89-43a7-9856-8592f867a23c" providerId="ADAL" clId="{2C0671EC-9D91-4E0B-A06A-58A2EE31ABEF}" dt="2019-12-06T06:03:00.394" v="3477" actId="478"/>
          <ac:spMkLst>
            <pc:docMk/>
            <pc:sldMk cId="3533324032" sldId="832"/>
            <ac:spMk id="3" creationId="{41AF3F18-0591-A144-B8C5-3F78B0FBB1B3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7" creationId="{324DCEB0-3029-4291-807A-D4971404762D}"/>
          </ac:spMkLst>
        </pc:spChg>
        <pc:spChg chg="add del mod">
          <ac:chgData name="Roth, Dan" userId="18da4c67-dd89-43a7-9856-8592f867a23c" providerId="ADAL" clId="{2C0671EC-9D91-4E0B-A06A-58A2EE31ABEF}" dt="2019-12-06T06:21:32.147" v="4081" actId="1035"/>
          <ac:spMkLst>
            <pc:docMk/>
            <pc:sldMk cId="3533324032" sldId="832"/>
            <ac:spMk id="8" creationId="{B969A9CA-0FE0-4EB9-B5C9-EA456435E951}"/>
          </ac:spMkLst>
        </pc:spChg>
        <pc:spChg chg="add del mod">
          <ac:chgData name="Roth, Dan" userId="18da4c67-dd89-43a7-9856-8592f867a23c" providerId="ADAL" clId="{2C0671EC-9D91-4E0B-A06A-58A2EE31ABEF}" dt="2019-12-06T06:20:51.036" v="4072" actId="478"/>
          <ac:spMkLst>
            <pc:docMk/>
            <pc:sldMk cId="3533324032" sldId="832"/>
            <ac:spMk id="9" creationId="{9AD2DA5B-E9D3-4364-841A-1DD676459451}"/>
          </ac:spMkLst>
        </pc:spChg>
        <pc:spChg chg="del">
          <ac:chgData name="Roth, Dan" userId="18da4c67-dd89-43a7-9856-8592f867a23c" providerId="ADAL" clId="{2C0671EC-9D91-4E0B-A06A-58A2EE31ABEF}" dt="2019-12-06T06:17:20.746" v="3941" actId="478"/>
          <ac:spMkLst>
            <pc:docMk/>
            <pc:sldMk cId="3533324032" sldId="832"/>
            <ac:spMk id="16" creationId="{86F8B16E-23CC-E646-9069-FEED887580C6}"/>
          </ac:spMkLst>
        </pc:spChg>
        <pc:spChg chg="del">
          <ac:chgData name="Roth, Dan" userId="18da4c67-dd89-43a7-9856-8592f867a23c" providerId="ADAL" clId="{2C0671EC-9D91-4E0B-A06A-58A2EE31ABEF}" dt="2019-12-06T06:17:17.318" v="3940" actId="478"/>
          <ac:spMkLst>
            <pc:docMk/>
            <pc:sldMk cId="3533324032" sldId="832"/>
            <ac:spMk id="17" creationId="{B0496A4F-7CEB-3941-BB04-E3B35CE6E983}"/>
          </ac:spMkLst>
        </pc:spChg>
        <pc:spChg chg="mod">
          <ac:chgData name="Roth, Dan" userId="18da4c67-dd89-43a7-9856-8592f867a23c" providerId="ADAL" clId="{2C0671EC-9D91-4E0B-A06A-58A2EE31ABEF}" dt="2019-12-06T06:09:12.317" v="3890" actId="20577"/>
          <ac:spMkLst>
            <pc:docMk/>
            <pc:sldMk cId="3533324032" sldId="832"/>
            <ac:spMk id="18" creationId="{877BB98F-6D02-E04A-9F00-2BB2E2A2CB65}"/>
          </ac:spMkLst>
        </pc:spChg>
        <pc:spChg chg="mod">
          <ac:chgData name="Roth, Dan" userId="18da4c67-dd89-43a7-9856-8592f867a23c" providerId="ADAL" clId="{2C0671EC-9D91-4E0B-A06A-58A2EE31ABEF}" dt="2019-12-06T06:09:19.455" v="3900" actId="20577"/>
          <ac:spMkLst>
            <pc:docMk/>
            <pc:sldMk cId="3533324032" sldId="832"/>
            <ac:spMk id="19" creationId="{2D82E369-0B53-A347-A97B-E36DF3C3BF54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0" creationId="{03F6B63A-ED63-4658-BDEC-63B89E611A01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1" creationId="{75C67B81-8F70-4EED-842F-DE7E9526FEB9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3" creationId="{D872D960-25D0-42C7-BEAC-7BE87B5D8C60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5" creationId="{9C158ECC-6377-4CE9-8C4A-4812BCD604E6}"/>
          </ac:spMkLst>
        </pc:spChg>
        <pc:spChg chg="add mod">
          <ac:chgData name="Roth, Dan" userId="18da4c67-dd89-43a7-9856-8592f867a23c" providerId="ADAL" clId="{2C0671EC-9D91-4E0B-A06A-58A2EE31ABEF}" dt="2019-12-06T06:08:33.656" v="3880" actId="1036"/>
          <ac:spMkLst>
            <pc:docMk/>
            <pc:sldMk cId="3533324032" sldId="832"/>
            <ac:spMk id="26" creationId="{AE1800D7-7168-4721-938D-AEBAB13B3567}"/>
          </ac:spMkLst>
        </pc:spChg>
        <pc:spChg chg="add mod">
          <ac:chgData name="Roth, Dan" userId="18da4c67-dd89-43a7-9856-8592f867a23c" providerId="ADAL" clId="{2C0671EC-9D91-4E0B-A06A-58A2EE31ABEF}" dt="2019-12-06T06:19:30.575" v="4017" actId="1076"/>
          <ac:spMkLst>
            <pc:docMk/>
            <pc:sldMk cId="3533324032" sldId="832"/>
            <ac:spMk id="28" creationId="{DB2E132D-BE48-4E6C-8335-1D622EE9CD40}"/>
          </ac:spMkLst>
        </pc:spChg>
        <pc:spChg chg="add mod">
          <ac:chgData name="Roth, Dan" userId="18da4c67-dd89-43a7-9856-8592f867a23c" providerId="ADAL" clId="{2C0671EC-9D91-4E0B-A06A-58A2EE31ABEF}" dt="2019-12-06T06:22:22.831" v="4161" actId="1036"/>
          <ac:spMkLst>
            <pc:docMk/>
            <pc:sldMk cId="3533324032" sldId="832"/>
            <ac:spMk id="29" creationId="{A7013359-479C-4343-B98E-9689ABD340A6}"/>
          </ac:spMkLst>
        </pc:spChg>
        <pc:picChg chg="add del mod">
          <ac:chgData name="Roth, Dan" userId="18da4c67-dd89-43a7-9856-8592f867a23c" providerId="ADAL" clId="{2C0671EC-9D91-4E0B-A06A-58A2EE31ABEF}" dt="2019-12-06T06:18:55.592" v="3993" actId="478"/>
          <ac:picMkLst>
            <pc:docMk/>
            <pc:sldMk cId="3533324032" sldId="832"/>
            <ac:picMk id="27" creationId="{D07EFCD9-4835-4251-AA44-02FA697BD80F}"/>
          </ac:picMkLst>
        </pc:pic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4239971961" sldId="835"/>
        </pc:sldMkLst>
      </pc:sldChg>
      <pc:sldChg chg="modSp add">
        <pc:chgData name="Roth, Dan" userId="18da4c67-dd89-43a7-9856-8592f867a23c" providerId="ADAL" clId="{2C0671EC-9D91-4E0B-A06A-58A2EE31ABEF}" dt="2019-12-06T05:57:48.256" v="3342" actId="1037"/>
        <pc:sldMkLst>
          <pc:docMk/>
          <pc:sldMk cId="3834042898" sldId="836"/>
        </pc:sldMkLst>
        <pc:spChg chg="mod">
          <ac:chgData name="Roth, Dan" userId="18da4c67-dd89-43a7-9856-8592f867a23c" providerId="ADAL" clId="{2C0671EC-9D91-4E0B-A06A-58A2EE31ABEF}" dt="2019-12-06T05:57:43.476" v="3304" actId="14100"/>
          <ac:spMkLst>
            <pc:docMk/>
            <pc:sldMk cId="3834042898" sldId="836"/>
            <ac:spMk id="30" creationId="{AC0B167A-2E0F-3E48-9967-CB438C5BD858}"/>
          </ac:spMkLst>
        </pc:spChg>
        <pc:spChg chg="mod">
          <ac:chgData name="Roth, Dan" userId="18da4c67-dd89-43a7-9856-8592f867a23c" providerId="ADAL" clId="{2C0671EC-9D91-4E0B-A06A-58A2EE31ABEF}" dt="2019-12-06T05:57:48.256" v="3342" actId="1037"/>
          <ac:spMkLst>
            <pc:docMk/>
            <pc:sldMk cId="3834042898" sldId="836"/>
            <ac:spMk id="70" creationId="{19F33307-E25B-E94E-9D9B-568F59E940FF}"/>
          </ac:spMkLst>
        </pc:spChg>
        <pc:cxnChg chg="mod">
          <ac:chgData name="Roth, Dan" userId="18da4c67-dd89-43a7-9856-8592f867a23c" providerId="ADAL" clId="{2C0671EC-9D91-4E0B-A06A-58A2EE31ABEF}" dt="2019-12-06T05:57:43.476" v="3304" actId="14100"/>
          <ac:cxnSpMkLst>
            <pc:docMk/>
            <pc:sldMk cId="3834042898" sldId="836"/>
            <ac:cxnSpMk id="51" creationId="{247BC394-B23C-8848-A8E0-D54851EBB091}"/>
          </ac:cxnSpMkLst>
        </pc:cxnChg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1953890501" sldId="837"/>
        </pc:sldMkLst>
      </pc:sldChg>
      <pc:sldChg chg="add">
        <pc:chgData name="Roth, Dan" userId="18da4c67-dd89-43a7-9856-8592f867a23c" providerId="ADAL" clId="{2C0671EC-9D91-4E0B-A06A-58A2EE31ABEF}" dt="2019-12-05T23:26:54.234" v="2036"/>
        <pc:sldMkLst>
          <pc:docMk/>
          <pc:sldMk cId="2299947466" sldId="838"/>
        </pc:sldMkLst>
      </pc:sldChg>
      <pc:sldChg chg="modAnim">
        <pc:chgData name="Roth, Dan" userId="18da4c67-dd89-43a7-9856-8592f867a23c" providerId="ADAL" clId="{2C0671EC-9D91-4E0B-A06A-58A2EE31ABEF}" dt="2019-12-05T22:43:58.182" v="1625"/>
        <pc:sldMkLst>
          <pc:docMk/>
          <pc:sldMk cId="71500761" sldId="857"/>
        </pc:sldMkLst>
      </pc:sldChg>
      <pc:sldChg chg="modSp">
        <pc:chgData name="Roth, Dan" userId="18da4c67-dd89-43a7-9856-8592f867a23c" providerId="ADAL" clId="{2C0671EC-9D91-4E0B-A06A-58A2EE31ABEF}" dt="2019-12-06T05:38:57.165" v="3260" actId="20577"/>
        <pc:sldMkLst>
          <pc:docMk/>
          <pc:sldMk cId="514521299" sldId="860"/>
        </pc:sldMkLst>
        <pc:spChg chg="mod">
          <ac:chgData name="Roth, Dan" userId="18da4c67-dd89-43a7-9856-8592f867a23c" providerId="ADAL" clId="{2C0671EC-9D91-4E0B-A06A-58A2EE31ABEF}" dt="2019-12-06T05:38:57.165" v="3260" actId="20577"/>
          <ac:spMkLst>
            <pc:docMk/>
            <pc:sldMk cId="514521299" sldId="860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5T16:55:21.115" v="575" actId="113"/>
        <pc:sldMkLst>
          <pc:docMk/>
          <pc:sldMk cId="2144188295" sldId="1263"/>
        </pc:sldMkLst>
        <pc:spChg chg="mod">
          <ac:chgData name="Roth, Dan" userId="18da4c67-dd89-43a7-9856-8592f867a23c" providerId="ADAL" clId="{2C0671EC-9D91-4E0B-A06A-58A2EE31ABEF}" dt="2019-12-05T16:55:21.115" v="575" actId="113"/>
          <ac:spMkLst>
            <pc:docMk/>
            <pc:sldMk cId="2144188295" sldId="1263"/>
            <ac:spMk id="9" creationId="{9421FAAC-903C-482F-BCF9-A8E83A62A525}"/>
          </ac:spMkLst>
        </pc:spChg>
      </pc:sldChg>
      <pc:sldChg chg="modSp modAnim">
        <pc:chgData name="Roth, Dan" userId="18da4c67-dd89-43a7-9856-8592f867a23c" providerId="ADAL" clId="{2C0671EC-9D91-4E0B-A06A-58A2EE31ABEF}" dt="2019-12-06T13:48:57.451" v="5433" actId="6549"/>
        <pc:sldMkLst>
          <pc:docMk/>
          <pc:sldMk cId="1717805384" sldId="1266"/>
        </pc:sldMkLst>
        <pc:spChg chg="mod">
          <ac:chgData name="Roth, Dan" userId="18da4c67-dd89-43a7-9856-8592f867a23c" providerId="ADAL" clId="{2C0671EC-9D91-4E0B-A06A-58A2EE31ABEF}" dt="2019-12-06T13:48:19.611" v="5405" actId="6549"/>
          <ac:spMkLst>
            <pc:docMk/>
            <pc:sldMk cId="1717805384" sldId="1266"/>
            <ac:spMk id="2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6T13:48:57.451" v="5433" actId="6549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2C0671EC-9D91-4E0B-A06A-58A2EE31ABEF}" dt="2019-12-05T23:00:25.718" v="2011" actId="1076"/>
          <ac:spMkLst>
            <pc:docMk/>
            <pc:sldMk cId="1717805384" sldId="1266"/>
            <ac:spMk id="10" creationId="{47FAA58F-87A0-45E8-90DA-145DC1C85C7E}"/>
          </ac:spMkLst>
        </pc:spChg>
      </pc:sldChg>
      <pc:sldChg chg="modAnim">
        <pc:chgData name="Roth, Dan" userId="18da4c67-dd89-43a7-9856-8592f867a23c" providerId="ADAL" clId="{2C0671EC-9D91-4E0B-A06A-58A2EE31ABEF}" dt="2019-12-05T22:51:05.275" v="1638"/>
        <pc:sldMkLst>
          <pc:docMk/>
          <pc:sldMk cId="2527546393" sldId="1269"/>
        </pc:sldMkLst>
      </pc:sldChg>
      <pc:sldChg chg="modNotesTx">
        <pc:chgData name="Roth, Dan" userId="18da4c67-dd89-43a7-9856-8592f867a23c" providerId="ADAL" clId="{2C0671EC-9D91-4E0B-A06A-58A2EE31ABEF}" dt="2019-12-06T03:57:46.070" v="2736" actId="20577"/>
        <pc:sldMkLst>
          <pc:docMk/>
          <pc:sldMk cId="1434781963" sldId="1271"/>
        </pc:sldMkLst>
      </pc:sldChg>
      <pc:sldChg chg="addSp delSp modSp modAnim">
        <pc:chgData name="Roth, Dan" userId="18da4c67-dd89-43a7-9856-8592f867a23c" providerId="ADAL" clId="{2C0671EC-9D91-4E0B-A06A-58A2EE31ABEF}" dt="2019-12-06T04:05:46.657" v="2878" actId="1036"/>
        <pc:sldMkLst>
          <pc:docMk/>
          <pc:sldMk cId="1685955748" sldId="1272"/>
        </pc:sldMkLst>
        <pc:spChg chg="mod">
          <ac:chgData name="Roth, Dan" userId="18da4c67-dd89-43a7-9856-8592f867a23c" providerId="ADAL" clId="{2C0671EC-9D91-4E0B-A06A-58A2EE31ABEF}" dt="2019-12-06T04:02:49.504" v="2778" actId="20577"/>
          <ac:spMkLst>
            <pc:docMk/>
            <pc:sldMk cId="1685955748" sldId="1272"/>
            <ac:spMk id="3" creationId="{77A72FCE-525F-4150-80D3-EFA8F449A2A6}"/>
          </ac:spMkLst>
        </pc:spChg>
        <pc:picChg chg="add mod">
          <ac:chgData name="Roth, Dan" userId="18da4c67-dd89-43a7-9856-8592f867a23c" providerId="ADAL" clId="{2C0671EC-9D91-4E0B-A06A-58A2EE31ABEF}" dt="2019-12-06T03:59:15.315" v="2739" actId="1076"/>
          <ac:picMkLst>
            <pc:docMk/>
            <pc:sldMk cId="1685955748" sldId="1272"/>
            <ac:picMk id="5" creationId="{32D43388-9407-4692-BA8C-6644598BD34C}"/>
          </ac:picMkLst>
        </pc:picChg>
        <pc:picChg chg="add del">
          <ac:chgData name="Roth, Dan" userId="18da4c67-dd89-43a7-9856-8592f867a23c" providerId="ADAL" clId="{2C0671EC-9D91-4E0B-A06A-58A2EE31ABEF}" dt="2019-12-06T03:59:47.496" v="2763"/>
          <ac:picMkLst>
            <pc:docMk/>
            <pc:sldMk cId="1685955748" sldId="1272"/>
            <ac:picMk id="6" creationId="{0CE72CD6-6E87-47BD-97CA-AA4D7E1694AA}"/>
          </ac:picMkLst>
        </pc:picChg>
        <pc:picChg chg="add del">
          <ac:chgData name="Roth, Dan" userId="18da4c67-dd89-43a7-9856-8592f867a23c" providerId="ADAL" clId="{2C0671EC-9D91-4E0B-A06A-58A2EE31ABEF}" dt="2019-12-06T03:59:47.046" v="2762"/>
          <ac:picMkLst>
            <pc:docMk/>
            <pc:sldMk cId="1685955748" sldId="1272"/>
            <ac:picMk id="7" creationId="{0EF9D7B5-5904-4110-801A-C18992AB60D7}"/>
          </ac:picMkLst>
        </pc:picChg>
        <pc:picChg chg="add del">
          <ac:chgData name="Roth, Dan" userId="18da4c67-dd89-43a7-9856-8592f867a23c" providerId="ADAL" clId="{2C0671EC-9D91-4E0B-A06A-58A2EE31ABEF}" dt="2019-12-06T03:59:46.583" v="2761"/>
          <ac:picMkLst>
            <pc:docMk/>
            <pc:sldMk cId="1685955748" sldId="1272"/>
            <ac:picMk id="8" creationId="{1A762014-B1FB-478D-9417-C59E5FD6B356}"/>
          </ac:picMkLst>
        </pc:picChg>
        <pc:cxnChg chg="add mod">
          <ac:chgData name="Roth, Dan" userId="18da4c67-dd89-43a7-9856-8592f867a23c" providerId="ADAL" clId="{2C0671EC-9D91-4E0B-A06A-58A2EE31ABEF}" dt="2019-12-06T04:05:46.657" v="2878" actId="1036"/>
          <ac:cxnSpMkLst>
            <pc:docMk/>
            <pc:sldMk cId="1685955748" sldId="1272"/>
            <ac:cxnSpMk id="9" creationId="{1CBE0D73-4462-4E40-984A-3593D03FA7AB}"/>
          </ac:cxnSpMkLst>
        </pc:cxnChg>
      </pc:sldChg>
      <pc:sldChg chg="modSp ord">
        <pc:chgData name="Roth, Dan" userId="18da4c67-dd89-43a7-9856-8592f867a23c" providerId="ADAL" clId="{2C0671EC-9D91-4E0B-A06A-58A2EE31ABEF}" dt="2019-12-18T17:33:45.274" v="5823" actId="20577"/>
        <pc:sldMkLst>
          <pc:docMk/>
          <pc:sldMk cId="819782201" sldId="1273"/>
        </pc:sldMkLst>
        <pc:spChg chg="mod">
          <ac:chgData name="Roth, Dan" userId="18da4c67-dd89-43a7-9856-8592f867a23c" providerId="ADAL" clId="{2C0671EC-9D91-4E0B-A06A-58A2EE31ABEF}" dt="2019-12-18T17:33:45.274" v="5823" actId="20577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Roth, Dan" userId="18da4c67-dd89-43a7-9856-8592f867a23c" providerId="ADAL" clId="{2C0671EC-9D91-4E0B-A06A-58A2EE31ABEF}" dt="2019-12-05T21:52:57.707" v="1297" actId="20577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2C0671EC-9D91-4E0B-A06A-58A2EE31ABEF}" dt="2019-12-06T04:13:45.812" v="2949" actId="14100"/>
          <ac:spMkLst>
            <pc:docMk/>
            <pc:sldMk cId="819782201" sldId="1273"/>
            <ac:spMk id="61456" creationId="{00000000-0000-0000-0000-000000000000}"/>
          </ac:spMkLst>
        </pc:spChg>
        <pc:grpChg chg="mod">
          <ac:chgData name="Roth, Dan" userId="18da4c67-dd89-43a7-9856-8592f867a23c" providerId="ADAL" clId="{2C0671EC-9D91-4E0B-A06A-58A2EE31ABEF}" dt="2019-12-06T04:13:45.812" v="2949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2C0671EC-9D91-4E0B-A06A-58A2EE31ABEF}" dt="2019-12-06T04:07:54.295" v="2887" actId="20577"/>
        <pc:sldMkLst>
          <pc:docMk/>
          <pc:sldMk cId="2482316728" sldId="1274"/>
        </pc:sldMkLst>
        <pc:spChg chg="mod">
          <ac:chgData name="Roth, Dan" userId="18da4c67-dd89-43a7-9856-8592f867a23c" providerId="ADAL" clId="{2C0671EC-9D91-4E0B-A06A-58A2EE31ABEF}" dt="2019-12-06T04:07:54.295" v="2887" actId="20577"/>
          <ac:spMkLst>
            <pc:docMk/>
            <pc:sldMk cId="2482316728" sldId="1274"/>
            <ac:spMk id="3" creationId="{00000000-0000-0000-0000-000000000000}"/>
          </ac:spMkLst>
        </pc:spChg>
      </pc:sldChg>
      <pc:sldChg chg="addSp modSp modAnim">
        <pc:chgData name="Roth, Dan" userId="18da4c67-dd89-43a7-9856-8592f867a23c" providerId="ADAL" clId="{2C0671EC-9D91-4E0B-A06A-58A2EE31ABEF}" dt="2019-12-06T07:19:43.226" v="5249"/>
        <pc:sldMkLst>
          <pc:docMk/>
          <pc:sldMk cId="1956819189" sldId="1276"/>
        </pc:sldMkLst>
        <pc:spChg chg="mod">
          <ac:chgData name="Roth, Dan" userId="18da4c67-dd89-43a7-9856-8592f867a23c" providerId="ADAL" clId="{2C0671EC-9D91-4E0B-A06A-58A2EE31ABEF}" dt="2019-12-06T07:19:32.483" v="5248" actId="6549"/>
          <ac:spMkLst>
            <pc:docMk/>
            <pc:sldMk cId="1956819189" sldId="1276"/>
            <ac:spMk id="3" creationId="{9D97316F-6B52-439C-9D56-2F01771FC364}"/>
          </ac:spMkLst>
        </pc:spChg>
        <pc:spChg chg="mod">
          <ac:chgData name="Roth, Dan" userId="18da4c67-dd89-43a7-9856-8592f867a23c" providerId="ADAL" clId="{2C0671EC-9D91-4E0B-A06A-58A2EE31ABEF}" dt="2019-12-05T21:40:20.896" v="881" actId="1076"/>
          <ac:spMkLst>
            <pc:docMk/>
            <pc:sldMk cId="1956819189" sldId="1276"/>
            <ac:spMk id="6" creationId="{FE5A9FF2-893A-4B16-B0A5-A2D26400EF83}"/>
          </ac:spMkLst>
        </pc:spChg>
        <pc:spChg chg="add mod">
          <ac:chgData name="Roth, Dan" userId="18da4c67-dd89-43a7-9856-8592f867a23c" providerId="ADAL" clId="{2C0671EC-9D91-4E0B-A06A-58A2EE31ABEF}" dt="2019-12-05T21:43:55.661" v="1030" actId="1076"/>
          <ac:spMkLst>
            <pc:docMk/>
            <pc:sldMk cId="1956819189" sldId="1276"/>
            <ac:spMk id="7" creationId="{7D9E541E-28FB-4D64-B273-74D8A7D26458}"/>
          </ac:spMkLst>
        </pc:spChg>
        <pc:picChg chg="mod">
          <ac:chgData name="Roth, Dan" userId="18da4c67-dd89-43a7-9856-8592f867a23c" providerId="ADAL" clId="{2C0671EC-9D91-4E0B-A06A-58A2EE31ABEF}" dt="2019-12-05T21:40:06.140" v="880" actId="14100"/>
          <ac:picMkLst>
            <pc:docMk/>
            <pc:sldMk cId="1956819189" sldId="1276"/>
            <ac:picMk id="5" creationId="{A2241010-A948-48B8-AAAB-22C598800B91}"/>
          </ac:picMkLst>
        </pc:picChg>
      </pc:sldChg>
      <pc:sldChg chg="modSp ord">
        <pc:chgData name="Roth, Dan" userId="18da4c67-dd89-43a7-9856-8592f867a23c" providerId="ADAL" clId="{2C0671EC-9D91-4E0B-A06A-58A2EE31ABEF}" dt="2019-12-06T04:30:44.306" v="3121"/>
        <pc:sldMkLst>
          <pc:docMk/>
          <pc:sldMk cId="1951640376" sldId="1277"/>
        </pc:sldMkLst>
        <pc:spChg chg="mod">
          <ac:chgData name="Roth, Dan" userId="18da4c67-dd89-43a7-9856-8592f867a23c" providerId="ADAL" clId="{2C0671EC-9D91-4E0B-A06A-58A2EE31ABEF}" dt="2019-12-06T04:23:58.348" v="3008" actId="5793"/>
          <ac:spMkLst>
            <pc:docMk/>
            <pc:sldMk cId="1951640376" sldId="1277"/>
            <ac:spMk id="3" creationId="{00000000-0000-0000-0000-000000000000}"/>
          </ac:spMkLst>
        </pc:spChg>
      </pc:sldChg>
      <pc:sldChg chg="modSp">
        <pc:chgData name="Roth, Dan" userId="18da4c67-dd89-43a7-9856-8592f867a23c" providerId="ADAL" clId="{2C0671EC-9D91-4E0B-A06A-58A2EE31ABEF}" dt="2019-12-06T06:31:14.815" v="4518" actId="554"/>
        <pc:sldMkLst>
          <pc:docMk/>
          <pc:sldMk cId="1285764961" sldId="1283"/>
        </pc:sldMkLst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5" creationId="{84A85705-15E1-4CBD-B10C-1F99F60257FF}"/>
          </ac:picMkLst>
        </pc:picChg>
        <pc:picChg chg="mod">
          <ac:chgData name="Roth, Dan" userId="18da4c67-dd89-43a7-9856-8592f867a23c" providerId="ADAL" clId="{2C0671EC-9D91-4E0B-A06A-58A2EE31ABEF}" dt="2019-12-06T06:31:14.815" v="4518" actId="554"/>
          <ac:picMkLst>
            <pc:docMk/>
            <pc:sldMk cId="1285764961" sldId="1283"/>
            <ac:picMk id="6" creationId="{A1D1B728-9452-4C61-BD55-30D541CF3DCC}"/>
          </ac:picMkLst>
        </pc:picChg>
      </pc:sldChg>
      <pc:sldChg chg="del">
        <pc:chgData name="Roth, Dan" userId="18da4c67-dd89-43a7-9856-8592f867a23c" providerId="ADAL" clId="{2C0671EC-9D91-4E0B-A06A-58A2EE31ABEF}" dt="2019-12-05T22:36:45.740" v="1620" actId="47"/>
        <pc:sldMkLst>
          <pc:docMk/>
          <pc:sldMk cId="4236429995" sldId="1284"/>
        </pc:sldMkLst>
      </pc:sldChg>
      <pc:sldChg chg="addSp delSp modSp ord delAnim modAnim">
        <pc:chgData name="Roth, Dan" userId="18da4c67-dd89-43a7-9856-8592f867a23c" providerId="ADAL" clId="{2C0671EC-9D91-4E0B-A06A-58A2EE31ABEF}" dt="2019-12-06T13:57:25.622" v="5570" actId="1035"/>
        <pc:sldMkLst>
          <pc:docMk/>
          <pc:sldMk cId="3135463179" sldId="1291"/>
        </pc:sldMkLst>
        <pc:spChg chg="mod">
          <ac:chgData name="Roth, Dan" userId="18da4c67-dd89-43a7-9856-8592f867a23c" providerId="ADAL" clId="{2C0671EC-9D91-4E0B-A06A-58A2EE31ABEF}" dt="2019-12-06T06:24:23.782" v="4187" actId="20577"/>
          <ac:spMkLst>
            <pc:docMk/>
            <pc:sldMk cId="3135463179" sldId="1291"/>
            <ac:spMk id="2" creationId="{B962084F-57A8-4C86-B8E3-01A17A35B1CC}"/>
          </ac:spMkLst>
        </pc:spChg>
        <pc:spChg chg="mod">
          <ac:chgData name="Roth, Dan" userId="18da4c67-dd89-43a7-9856-8592f867a23c" providerId="ADAL" clId="{2C0671EC-9D91-4E0B-A06A-58A2EE31ABEF}" dt="2019-12-06T06:37:56.267" v="4825" actId="14100"/>
          <ac:spMkLst>
            <pc:docMk/>
            <pc:sldMk cId="3135463179" sldId="1291"/>
            <ac:spMk id="3" creationId="{9D97316F-6B52-439C-9D56-2F01771FC364}"/>
          </ac:spMkLst>
        </pc:spChg>
        <pc:spChg chg="add del">
          <ac:chgData name="Roth, Dan" userId="18da4c67-dd89-43a7-9856-8592f867a23c" providerId="ADAL" clId="{2C0671EC-9D91-4E0B-A06A-58A2EE31ABEF}" dt="2019-12-06T06:27:58.021" v="4394" actId="478"/>
          <ac:spMkLst>
            <pc:docMk/>
            <pc:sldMk cId="3135463179" sldId="1291"/>
            <ac:spMk id="6" creationId="{D197B787-28B7-4832-BAEE-4DCC7F13FD9C}"/>
          </ac:spMkLst>
        </pc:spChg>
        <pc:spChg chg="add mod">
          <ac:chgData name="Roth, Dan" userId="18da4c67-dd89-43a7-9856-8592f867a23c" providerId="ADAL" clId="{2C0671EC-9D91-4E0B-A06A-58A2EE31ABEF}" dt="2019-12-06T06:28:06.089" v="4396" actId="1076"/>
          <ac:spMkLst>
            <pc:docMk/>
            <pc:sldMk cId="3135463179" sldId="1291"/>
            <ac:spMk id="9" creationId="{191AAB67-A119-431A-B2DC-208BD70ECE75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0" creationId="{00A42113-031B-429A-8AEB-4D657F78BEB3}"/>
          </ac:spMkLst>
        </pc:spChg>
        <pc:spChg chg="add mod">
          <ac:chgData name="Roth, Dan" userId="18da4c67-dd89-43a7-9856-8592f867a23c" providerId="ADAL" clId="{2C0671EC-9D91-4E0B-A06A-58A2EE31ABEF}" dt="2019-12-06T13:57:25.622" v="5570" actId="1035"/>
          <ac:spMkLst>
            <pc:docMk/>
            <pc:sldMk cId="3135463179" sldId="1291"/>
            <ac:spMk id="11" creationId="{5223C905-26DB-4262-B46A-8A02BDC4CA37}"/>
          </ac:spMkLst>
        </pc:spChg>
        <pc:spChg chg="add mod">
          <ac:chgData name="Roth, Dan" userId="18da4c67-dd89-43a7-9856-8592f867a23c" providerId="ADAL" clId="{2C0671EC-9D91-4E0B-A06A-58A2EE31ABEF}" dt="2019-12-06T06:37:12.391" v="4822" actId="6549"/>
          <ac:spMkLst>
            <pc:docMk/>
            <pc:sldMk cId="3135463179" sldId="1291"/>
            <ac:spMk id="12" creationId="{63AF2AA5-EAF2-44C8-B55D-D6C8D30F9C90}"/>
          </ac:spMkLst>
        </pc:spChg>
        <pc:spChg chg="add mod ord">
          <ac:chgData name="Roth, Dan" userId="18da4c67-dd89-43a7-9856-8592f867a23c" providerId="ADAL" clId="{2C0671EC-9D91-4E0B-A06A-58A2EE31ABEF}" dt="2019-12-06T06:38:31.811" v="4830" actId="167"/>
          <ac:spMkLst>
            <pc:docMk/>
            <pc:sldMk cId="3135463179" sldId="1291"/>
            <ac:spMk id="13" creationId="{A5106718-BB4C-4EFA-8B5D-94EA116F0F4F}"/>
          </ac:spMkLst>
        </pc:spChg>
        <pc:picChg chg="mod">
          <ac:chgData name="Roth, Dan" userId="18da4c67-dd89-43a7-9856-8592f867a23c" providerId="ADAL" clId="{2C0671EC-9D91-4E0B-A06A-58A2EE31ABEF}" dt="2019-12-06T06:26:37.243" v="4244" actId="1076"/>
          <ac:picMkLst>
            <pc:docMk/>
            <pc:sldMk cId="3135463179" sldId="1291"/>
            <ac:picMk id="5" creationId="{A2241010-A948-48B8-AAAB-22C598800B91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7" creationId="{E60C86A6-B1D7-42DF-A30D-C5FD810B7A50}"/>
          </ac:picMkLst>
        </pc:picChg>
        <pc:picChg chg="add mod">
          <ac:chgData name="Roth, Dan" userId="18da4c67-dd89-43a7-9856-8592f867a23c" providerId="ADAL" clId="{2C0671EC-9D91-4E0B-A06A-58A2EE31ABEF}" dt="2019-12-06T13:57:07.225" v="5567" actId="554"/>
          <ac:picMkLst>
            <pc:docMk/>
            <pc:sldMk cId="3135463179" sldId="1291"/>
            <ac:picMk id="8" creationId="{4BFB9FD7-C9D0-4EF4-B6A5-7B75AD08966E}"/>
          </ac:picMkLst>
        </pc:picChg>
      </pc:sldChg>
      <pc:sldChg chg="del">
        <pc:chgData name="Roth, Dan" userId="18da4c67-dd89-43a7-9856-8592f867a23c" providerId="ADAL" clId="{2C0671EC-9D91-4E0B-A06A-58A2EE31ABEF}" dt="2019-12-06T04:56:14.446" v="3231" actId="2696"/>
        <pc:sldMkLst>
          <pc:docMk/>
          <pc:sldMk cId="923125021" sldId="1400"/>
        </pc:sldMkLst>
      </pc:sldChg>
      <pc:sldChg chg="add">
        <pc:chgData name="Roth, Dan" userId="18da4c67-dd89-43a7-9856-8592f867a23c" providerId="ADAL" clId="{2C0671EC-9D91-4E0B-A06A-58A2EE31ABEF}" dt="2019-12-06T04:56:21.853" v="3232"/>
        <pc:sldMkLst>
          <pc:docMk/>
          <pc:sldMk cId="2143679928" sldId="1400"/>
        </pc:sldMkLst>
      </pc:sldChg>
      <pc:sldChg chg="del">
        <pc:chgData name="Roth, Dan" userId="18da4c67-dd89-43a7-9856-8592f867a23c" providerId="ADAL" clId="{2C0671EC-9D91-4E0B-A06A-58A2EE31ABEF}" dt="2019-12-05T22:11:19.897" v="1487" actId="47"/>
        <pc:sldMkLst>
          <pc:docMk/>
          <pc:sldMk cId="3026417490" sldId="1401"/>
        </pc:sldMkLst>
      </pc:sldChg>
      <pc:sldChg chg="add">
        <pc:chgData name="Roth, Dan" userId="18da4c67-dd89-43a7-9856-8592f867a23c" providerId="ADAL" clId="{2C0671EC-9D91-4E0B-A06A-58A2EE31ABEF}" dt="2019-12-06T06:40:35.041" v="4841"/>
        <pc:sldMkLst>
          <pc:docMk/>
          <pc:sldMk cId="2421096757" sldId="1402"/>
        </pc:sldMkLst>
      </pc:sldChg>
      <pc:sldChg chg="modSp del ord modAnim">
        <pc:chgData name="Roth, Dan" userId="18da4c67-dd89-43a7-9856-8592f867a23c" providerId="ADAL" clId="{2C0671EC-9D91-4E0B-A06A-58A2EE31ABEF}" dt="2019-12-06T06:40:26.169" v="4840" actId="2696"/>
        <pc:sldMkLst>
          <pc:docMk/>
          <pc:sldMk cId="3635769924" sldId="1402"/>
        </pc:sldMkLst>
        <pc:spChg chg="mod">
          <ac:chgData name="Roth, Dan" userId="18da4c67-dd89-43a7-9856-8592f867a23c" providerId="ADAL" clId="{2C0671EC-9D91-4E0B-A06A-58A2EE31ABEF}" dt="2019-12-05T23:38:21.327" v="2368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2C0671EC-9D91-4E0B-A06A-58A2EE31ABEF}" dt="2019-12-05T23:39:24.444" v="2416" actId="6549"/>
          <ac:spMkLst>
            <pc:docMk/>
            <pc:sldMk cId="3635769924" sldId="1402"/>
            <ac:spMk id="3" creationId="{81D9A304-90FE-4779-83AC-56E4550BC0FC}"/>
          </ac:spMkLst>
        </pc:spChg>
      </pc:sldChg>
      <pc:sldChg chg="del">
        <pc:chgData name="Roth, Dan" userId="18da4c67-dd89-43a7-9856-8592f867a23c" providerId="ADAL" clId="{2C0671EC-9D91-4E0B-A06A-58A2EE31ABEF}" dt="2019-12-05T23:02:08.788" v="2012" actId="2696"/>
        <pc:sldMkLst>
          <pc:docMk/>
          <pc:sldMk cId="558400769" sldId="1404"/>
        </pc:sldMkLst>
      </pc:sldChg>
      <pc:sldChg chg="modSp add ord">
        <pc:chgData name="Roth, Dan" userId="18da4c67-dd89-43a7-9856-8592f867a23c" providerId="ADAL" clId="{2C0671EC-9D91-4E0B-A06A-58A2EE31ABEF}" dt="2019-12-06T06:44:08.058" v="4902" actId="313"/>
        <pc:sldMkLst>
          <pc:docMk/>
          <pc:sldMk cId="1817554850" sldId="1404"/>
        </pc:sldMkLst>
        <pc:spChg chg="mod">
          <ac:chgData name="Roth, Dan" userId="18da4c67-dd89-43a7-9856-8592f867a23c" providerId="ADAL" clId="{2C0671EC-9D91-4E0B-A06A-58A2EE31ABEF}" dt="2019-12-06T06:43:22.218" v="4886" actId="20577"/>
          <ac:spMkLst>
            <pc:docMk/>
            <pc:sldMk cId="1817554850" sldId="1404"/>
            <ac:spMk id="2" creationId="{684932F5-6258-4598-9787-617116AC08F8}"/>
          </ac:spMkLst>
        </pc:spChg>
        <pc:spChg chg="mod">
          <ac:chgData name="Roth, Dan" userId="18da4c67-dd89-43a7-9856-8592f867a23c" providerId="ADAL" clId="{2C0671EC-9D91-4E0B-A06A-58A2EE31ABEF}" dt="2019-12-06T06:44:08.058" v="4902" actId="313"/>
          <ac:spMkLst>
            <pc:docMk/>
            <pc:sldMk cId="1817554850" sldId="1404"/>
            <ac:spMk id="4" creationId="{1B9E5602-F6C8-4BF6-9FD5-A6DD0F90DC72}"/>
          </ac:spMkLst>
        </pc:spChg>
      </pc:sldChg>
      <pc:sldChg chg="add">
        <pc:chgData name="Roth, Dan" userId="18da4c67-dd89-43a7-9856-8592f867a23c" providerId="ADAL" clId="{2C0671EC-9D91-4E0B-A06A-58A2EE31ABEF}" dt="2019-12-06T04:21:04.185" v="3003"/>
        <pc:sldMkLst>
          <pc:docMk/>
          <pc:sldMk cId="1066942996" sldId="1405"/>
        </pc:sldMkLst>
      </pc:sldChg>
      <pc:sldChg chg="del modTransition">
        <pc:chgData name="Roth, Dan" userId="18da4c67-dd89-43a7-9856-8592f867a23c" providerId="ADAL" clId="{2C0671EC-9D91-4E0B-A06A-58A2EE31ABEF}" dt="2019-12-06T04:20:53.956" v="3002" actId="2696"/>
        <pc:sldMkLst>
          <pc:docMk/>
          <pc:sldMk cId="3942757365" sldId="1405"/>
        </pc:sldMkLst>
      </pc:sldChg>
      <pc:sldChg chg="addSp modSp modAnim">
        <pc:chgData name="Roth, Dan" userId="18da4c67-dd89-43a7-9856-8592f867a23c" providerId="ADAL" clId="{2C0671EC-9D91-4E0B-A06A-58A2EE31ABEF}" dt="2019-12-06T04:10:04.211" v="2928" actId="20577"/>
        <pc:sldMkLst>
          <pc:docMk/>
          <pc:sldMk cId="568115708" sldId="1406"/>
        </pc:sldMkLst>
        <pc:spChg chg="mod">
          <ac:chgData name="Roth, Dan" userId="18da4c67-dd89-43a7-9856-8592f867a23c" providerId="ADAL" clId="{2C0671EC-9D91-4E0B-A06A-58A2EE31ABEF}" dt="2019-12-05T21:11:44.734" v="706" actId="20577"/>
          <ac:spMkLst>
            <pc:docMk/>
            <pc:sldMk cId="568115708" sldId="1406"/>
            <ac:spMk id="3" creationId="{27FBF72F-7B58-4769-B5EF-E898653ACE43}"/>
          </ac:spMkLst>
        </pc:spChg>
        <pc:spChg chg="mod">
          <ac:chgData name="Roth, Dan" userId="18da4c67-dd89-43a7-9856-8592f867a23c" providerId="ADAL" clId="{2C0671EC-9D91-4E0B-A06A-58A2EE31ABEF}" dt="2019-12-06T04:10:04.211" v="2928" actId="20577"/>
          <ac:spMkLst>
            <pc:docMk/>
            <pc:sldMk cId="568115708" sldId="1406"/>
            <ac:spMk id="6" creationId="{023FB418-9198-4701-A311-518902F1E8E1}"/>
          </ac:spMkLst>
        </pc:spChg>
        <pc:spChg chg="add mod">
          <ac:chgData name="Roth, Dan" userId="18da4c67-dd89-43a7-9856-8592f867a23c" providerId="ADAL" clId="{2C0671EC-9D91-4E0B-A06A-58A2EE31ABEF}" dt="2019-12-05T21:37:12.367" v="870" actId="408"/>
          <ac:spMkLst>
            <pc:docMk/>
            <pc:sldMk cId="568115708" sldId="1406"/>
            <ac:spMk id="10" creationId="{C35ACE2F-5E97-4EE7-B56A-7C06F78F012B}"/>
          </ac:spMkLst>
        </pc:sp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7" creationId="{3389A7C3-F599-46AA-A1DB-7029568788A7}"/>
          </ac:picMkLst>
        </pc:picChg>
        <pc:picChg chg="mod">
          <ac:chgData name="Roth, Dan" userId="18da4c67-dd89-43a7-9856-8592f867a23c" providerId="ADAL" clId="{2C0671EC-9D91-4E0B-A06A-58A2EE31ABEF}" dt="2019-12-05T21:37:12.367" v="870" actId="408"/>
          <ac:picMkLst>
            <pc:docMk/>
            <pc:sldMk cId="568115708" sldId="1406"/>
            <ac:picMk id="27" creationId="{0CDADACE-264C-4BCC-A248-6050BEF49C22}"/>
          </ac:picMkLst>
        </pc:picChg>
      </pc:sldChg>
      <pc:sldChg chg="addSp modSp add del modAnim">
        <pc:chgData name="Roth, Dan" userId="18da4c67-dd89-43a7-9856-8592f867a23c" providerId="ADAL" clId="{2C0671EC-9D91-4E0B-A06A-58A2EE31ABEF}" dt="2019-12-06T07:21:06.589" v="5252" actId="47"/>
        <pc:sldMkLst>
          <pc:docMk/>
          <pc:sldMk cId="545923697" sldId="1407"/>
        </pc:sldMkLst>
        <pc:cxnChg chg="add mod">
          <ac:chgData name="Roth, Dan" userId="18da4c67-dd89-43a7-9856-8592f867a23c" providerId="ADAL" clId="{2C0671EC-9D91-4E0B-A06A-58A2EE31ABEF}" dt="2019-12-05T22:11:10.942" v="1486" actId="1035"/>
          <ac:cxnSpMkLst>
            <pc:docMk/>
            <pc:sldMk cId="545923697" sldId="1407"/>
            <ac:cxnSpMk id="8" creationId="{2491638A-4C0B-4FB2-9E94-06DFD6AE3B64}"/>
          </ac:cxnSpMkLst>
        </pc:cxnChg>
      </pc:sldChg>
      <pc:sldChg chg="addSp delSp modSp add del modAnim">
        <pc:chgData name="Roth, Dan" userId="18da4c67-dd89-43a7-9856-8592f867a23c" providerId="ADAL" clId="{2C0671EC-9D91-4E0B-A06A-58A2EE31ABEF}" dt="2019-12-06T07:23:23.809" v="5259" actId="47"/>
        <pc:sldMkLst>
          <pc:docMk/>
          <pc:sldMk cId="3468503158" sldId="1408"/>
        </pc:sldMkLst>
        <pc:spChg chg="mod">
          <ac:chgData name="Roth, Dan" userId="18da4c67-dd89-43a7-9856-8592f867a23c" providerId="ADAL" clId="{2C0671EC-9D91-4E0B-A06A-58A2EE31ABEF}" dt="2019-12-05T22:34:53.082" v="1593" actId="1035"/>
          <ac:spMkLst>
            <pc:docMk/>
            <pc:sldMk cId="3468503158" sldId="1408"/>
            <ac:spMk id="7" creationId="{7D9E541E-28FB-4D64-B273-74D8A7D26458}"/>
          </ac:spMkLst>
        </pc:spChg>
        <pc:spChg chg="add del">
          <ac:chgData name="Roth, Dan" userId="18da4c67-dd89-43a7-9856-8592f867a23c" providerId="ADAL" clId="{2C0671EC-9D91-4E0B-A06A-58A2EE31ABEF}" dt="2019-12-05T22:33:55.337" v="1542"/>
          <ac:spMkLst>
            <pc:docMk/>
            <pc:sldMk cId="3468503158" sldId="1408"/>
            <ac:spMk id="9" creationId="{19FE8DB6-84ED-4EEA-AB76-2341D9B24A9F}"/>
          </ac:spMkLst>
        </pc:spChg>
        <pc:spChg chg="add del mod">
          <ac:chgData name="Roth, Dan" userId="18da4c67-dd89-43a7-9856-8592f867a23c" providerId="ADAL" clId="{2C0671EC-9D91-4E0B-A06A-58A2EE31ABEF}" dt="2019-12-05T22:34:09.483" v="1546"/>
          <ac:spMkLst>
            <pc:docMk/>
            <pc:sldMk cId="3468503158" sldId="1408"/>
            <ac:spMk id="10" creationId="{02914996-56B6-492C-80DE-19D19B70FEC8}"/>
          </ac:spMkLst>
        </pc:spChg>
        <pc:spChg chg="add mod">
          <ac:chgData name="Roth, Dan" userId="18da4c67-dd89-43a7-9856-8592f867a23c" providerId="ADAL" clId="{2C0671EC-9D91-4E0B-A06A-58A2EE31ABEF}" dt="2019-12-05T22:35:34.206" v="1617" actId="208"/>
          <ac:spMkLst>
            <pc:docMk/>
            <pc:sldMk cId="3468503158" sldId="1408"/>
            <ac:spMk id="11" creationId="{AD6B5F82-15F2-437D-ACFD-0702566F2ACD}"/>
          </ac:spMkLst>
        </pc:spChg>
        <pc:spChg chg="add mod">
          <ac:chgData name="Roth, Dan" userId="18da4c67-dd89-43a7-9856-8592f867a23c" providerId="ADAL" clId="{2C0671EC-9D91-4E0B-A06A-58A2EE31ABEF}" dt="2019-12-05T22:36:24.492" v="1619" actId="1076"/>
          <ac:spMkLst>
            <pc:docMk/>
            <pc:sldMk cId="3468503158" sldId="1408"/>
            <ac:spMk id="12" creationId="{CB88B0E9-CE80-470E-A742-850AF971D02B}"/>
          </ac:spMkLst>
        </pc:spChg>
      </pc:sldChg>
      <pc:sldChg chg="modSp add del modAnim">
        <pc:chgData name="Roth, Dan" userId="18da4c67-dd89-43a7-9856-8592f867a23c" providerId="ADAL" clId="{2C0671EC-9D91-4E0B-A06A-58A2EE31ABEF}" dt="2019-12-06T07:24:02.457" v="5269" actId="47"/>
        <pc:sldMkLst>
          <pc:docMk/>
          <pc:sldMk cId="2539405537" sldId="1409"/>
        </pc:sldMkLst>
        <pc:spChg chg="mod">
          <ac:chgData name="Roth, Dan" userId="18da4c67-dd89-43a7-9856-8592f867a23c" providerId="ADAL" clId="{2C0671EC-9D91-4E0B-A06A-58A2EE31ABEF}" dt="2019-12-05T23:07:40.667" v="2015" actId="1076"/>
          <ac:spMkLst>
            <pc:docMk/>
            <pc:sldMk cId="2539405537" sldId="1409"/>
            <ac:spMk id="12" creationId="{CB88B0E9-CE80-470E-A742-850AF971D02B}"/>
          </ac:spMkLst>
        </pc:spChg>
      </pc:sldChg>
      <pc:sldChg chg="modSp add">
        <pc:chgData name="Roth, Dan" userId="18da4c67-dd89-43a7-9856-8592f867a23c" providerId="ADAL" clId="{2C0671EC-9D91-4E0B-A06A-58A2EE31ABEF}" dt="2019-12-05T23:27:29.574" v="2066" actId="404"/>
        <pc:sldMkLst>
          <pc:docMk/>
          <pc:sldMk cId="2719464733" sldId="1410"/>
        </pc:sldMkLst>
        <pc:spChg chg="mod">
          <ac:chgData name="Roth, Dan" userId="18da4c67-dd89-43a7-9856-8592f867a23c" providerId="ADAL" clId="{2C0671EC-9D91-4E0B-A06A-58A2EE31ABEF}" dt="2019-12-05T23:27:29.574" v="2066" actId="404"/>
          <ac:spMkLst>
            <pc:docMk/>
            <pc:sldMk cId="2719464733" sldId="1410"/>
            <ac:spMk id="2" creationId="{79143E0D-5A65-E549-9082-4CE58F70075F}"/>
          </ac:spMkLst>
        </pc:spChg>
      </pc:sldChg>
      <pc:sldChg chg="add">
        <pc:chgData name="Roth, Dan" userId="18da4c67-dd89-43a7-9856-8592f867a23c" providerId="ADAL" clId="{2C0671EC-9D91-4E0B-A06A-58A2EE31ABEF}" dt="2019-12-06T04:35:51.036" v="3129"/>
        <pc:sldMkLst>
          <pc:docMk/>
          <pc:sldMk cId="1258220423" sldId="1411"/>
        </pc:sldMkLst>
      </pc:sldChg>
      <pc:sldChg chg="add del modTransition">
        <pc:chgData name="Roth, Dan" userId="18da4c67-dd89-43a7-9856-8592f867a23c" providerId="ADAL" clId="{2C0671EC-9D91-4E0B-A06A-58A2EE31ABEF}" dt="2019-12-06T04:35:42.692" v="3128" actId="2696"/>
        <pc:sldMkLst>
          <pc:docMk/>
          <pc:sldMk cId="2051080122" sldId="1411"/>
        </pc:sldMkLst>
      </pc:sldChg>
      <pc:sldChg chg="add del">
        <pc:chgData name="Roth, Dan" userId="18da4c67-dd89-43a7-9856-8592f867a23c" providerId="ADAL" clId="{2C0671EC-9D91-4E0B-A06A-58A2EE31ABEF}" dt="2019-12-06T07:15:59.473" v="5183" actId="47"/>
        <pc:sldMkLst>
          <pc:docMk/>
          <pc:sldMk cId="210687105" sldId="1412"/>
        </pc:sldMkLst>
      </pc:sldChg>
      <pc:sldChg chg="add">
        <pc:chgData name="Roth, Dan" userId="18da4c67-dd89-43a7-9856-8592f867a23c" providerId="ADAL" clId="{2C0671EC-9D91-4E0B-A06A-58A2EE31ABEF}" dt="2019-12-06T06:05:00.629" v="3482"/>
        <pc:sldMkLst>
          <pc:docMk/>
          <pc:sldMk cId="4121234546" sldId="1413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144847202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3546678120" sldId="1414"/>
        </pc:sldMkLst>
      </pc:sldChg>
      <pc:sldChg chg="add">
        <pc:chgData name="Roth, Dan" userId="18da4c67-dd89-43a7-9856-8592f867a23c" providerId="ADAL" clId="{2C0671EC-9D91-4E0B-A06A-58A2EE31ABEF}" dt="2019-12-06T06:41:31.833" v="4843"/>
        <pc:sldMkLst>
          <pc:docMk/>
          <pc:sldMk cId="2443174614" sldId="1415"/>
        </pc:sldMkLst>
      </pc:sldChg>
      <pc:sldChg chg="add del">
        <pc:chgData name="Roth, Dan" userId="18da4c67-dd89-43a7-9856-8592f867a23c" providerId="ADAL" clId="{2C0671EC-9D91-4E0B-A06A-58A2EE31ABEF}" dt="2019-12-06T06:41:26.649" v="4842" actId="2696"/>
        <pc:sldMkLst>
          <pc:docMk/>
          <pc:sldMk cId="3812875130" sldId="1415"/>
        </pc:sldMkLst>
      </pc:sldChg>
      <pc:sldChg chg="modSp add del">
        <pc:chgData name="Roth, Dan" userId="18da4c67-dd89-43a7-9856-8592f867a23c" providerId="ADAL" clId="{2C0671EC-9D91-4E0B-A06A-58A2EE31ABEF}" dt="2019-12-06T06:44:58.738" v="4903" actId="47"/>
        <pc:sldMkLst>
          <pc:docMk/>
          <pc:sldMk cId="130344279" sldId="1416"/>
        </pc:sldMkLst>
        <pc:spChg chg="mod">
          <ac:chgData name="Roth, Dan" userId="18da4c67-dd89-43a7-9856-8592f867a23c" providerId="ADAL" clId="{2C0671EC-9D91-4E0B-A06A-58A2EE31ABEF}" dt="2019-12-06T06:42:21.948" v="4882" actId="404"/>
          <ac:spMkLst>
            <pc:docMk/>
            <pc:sldMk cId="130344279" sldId="1416"/>
            <ac:spMk id="2" creationId="{84AE68C9-FAEC-4D1F-AD8A-4DA9A24F6D17}"/>
          </ac:spMkLst>
        </pc:spChg>
      </pc:sldChg>
      <pc:sldChg chg="modSp add">
        <pc:chgData name="Roth, Dan" userId="18da4c67-dd89-43a7-9856-8592f867a23c" providerId="ADAL" clId="{2C0671EC-9D91-4E0B-A06A-58A2EE31ABEF}" dt="2019-12-06T06:45:20.160" v="4924" actId="20577"/>
        <pc:sldMkLst>
          <pc:docMk/>
          <pc:sldMk cId="4173487015" sldId="1417"/>
        </pc:sldMkLst>
        <pc:spChg chg="mod">
          <ac:chgData name="Roth, Dan" userId="18da4c67-dd89-43a7-9856-8592f867a23c" providerId="ADAL" clId="{2C0671EC-9D91-4E0B-A06A-58A2EE31ABEF}" dt="2019-12-06T06:45:20.160" v="4924" actId="20577"/>
          <ac:spMkLst>
            <pc:docMk/>
            <pc:sldMk cId="4173487015" sldId="1417"/>
            <ac:spMk id="2" creationId="{84AE68C9-FAEC-4D1F-AD8A-4DA9A24F6D17}"/>
          </ac:spMkLst>
        </pc:spChg>
      </pc:sldChg>
      <pc:sldChg chg="addSp delSp modSp add modAnim">
        <pc:chgData name="Roth, Dan" userId="18da4c67-dd89-43a7-9856-8592f867a23c" providerId="ADAL" clId="{2C0671EC-9D91-4E0B-A06A-58A2EE31ABEF}" dt="2019-12-06T14:01:37.149" v="5695"/>
        <pc:sldMkLst>
          <pc:docMk/>
          <pc:sldMk cId="3657546533" sldId="1418"/>
        </pc:sldMkLst>
        <pc:spChg chg="mod">
          <ac:chgData name="Roth, Dan" userId="18da4c67-dd89-43a7-9856-8592f867a23c" providerId="ADAL" clId="{2C0671EC-9D91-4E0B-A06A-58A2EE31ABEF}" dt="2019-12-06T07:11:42.179" v="5071" actId="20577"/>
          <ac:spMkLst>
            <pc:docMk/>
            <pc:sldMk cId="3657546533" sldId="1418"/>
            <ac:spMk id="2" creationId="{84AE68C9-FAEC-4D1F-AD8A-4DA9A24F6D17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3" creationId="{473DE9DE-61AC-41B2-80B0-8D65935651F5}"/>
          </ac:spMkLst>
        </pc:spChg>
        <pc:spChg chg="add del mod">
          <ac:chgData name="Roth, Dan" userId="18da4c67-dd89-43a7-9856-8592f867a23c" providerId="ADAL" clId="{2C0671EC-9D91-4E0B-A06A-58A2EE31ABEF}" dt="2019-12-06T07:05:36.890" v="4925"/>
          <ac:spMkLst>
            <pc:docMk/>
            <pc:sldMk cId="3657546533" sldId="1418"/>
            <ac:spMk id="5" creationId="{D83E6DA3-9484-486B-B6FE-08D95E6BBDE6}"/>
          </ac:spMkLst>
        </pc:spChg>
        <pc:spChg chg="add del mod">
          <ac:chgData name="Roth, Dan" userId="18da4c67-dd89-43a7-9856-8592f867a23c" providerId="ADAL" clId="{2C0671EC-9D91-4E0B-A06A-58A2EE31ABEF}" dt="2019-12-06T07:06:20.606" v="4932" actId="478"/>
          <ac:spMkLst>
            <pc:docMk/>
            <pc:sldMk cId="3657546533" sldId="1418"/>
            <ac:spMk id="6" creationId="{0E36B57C-3189-467F-B98C-35CC2272BA1D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7" creationId="{F3145CB4-F170-4741-88AD-E7E3D7DB5E4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8" creationId="{C5FB28DE-636F-4E46-8E21-020A2D735CEB}"/>
          </ac:spMkLst>
        </pc:spChg>
        <pc:spChg chg="add del mod">
          <ac:chgData name="Roth, Dan" userId="18da4c67-dd89-43a7-9856-8592f867a23c" providerId="ADAL" clId="{2C0671EC-9D91-4E0B-A06A-58A2EE31ABEF}" dt="2019-12-06T07:06:36.348" v="4934"/>
          <ac:spMkLst>
            <pc:docMk/>
            <pc:sldMk cId="3657546533" sldId="1418"/>
            <ac:spMk id="9" creationId="{DD75BB1B-9307-4FE9-9616-AE0846AA09F3}"/>
          </ac:spMkLst>
        </pc:spChg>
        <pc:spChg chg="add mod">
          <ac:chgData name="Roth, Dan" userId="18da4c67-dd89-43a7-9856-8592f867a23c" providerId="ADAL" clId="{2C0671EC-9D91-4E0B-A06A-58A2EE31ABEF}" dt="2019-12-06T14:01:22.259" v="5693" actId="20577"/>
          <ac:spMkLst>
            <pc:docMk/>
            <pc:sldMk cId="3657546533" sldId="1418"/>
            <ac:spMk id="10" creationId="{18540ABA-C994-4E09-A174-30E26C83BE1E}"/>
          </ac:spMkLst>
        </pc:spChg>
        <pc:spChg chg="add del mod">
          <ac:chgData name="Roth, Dan" userId="18da4c67-dd89-43a7-9856-8592f867a23c" providerId="ADAL" clId="{2C0671EC-9D91-4E0B-A06A-58A2EE31ABEF}" dt="2019-12-06T07:07:07.184" v="4938" actId="478"/>
          <ac:spMkLst>
            <pc:docMk/>
            <pc:sldMk cId="3657546533" sldId="1418"/>
            <ac:spMk id="11" creationId="{00000000-0000-0000-0000-000000000000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98599349" sldId="1419"/>
        </pc:sldMkLst>
      </pc:sldChg>
      <pc:sldChg chg="add del">
        <pc:chgData name="Roth, Dan" userId="18da4c67-dd89-43a7-9856-8592f867a23c" providerId="ADAL" clId="{2C0671EC-9D91-4E0B-A06A-58A2EE31ABEF}" dt="2019-12-06T14:01:53.632" v="5696" actId="2696"/>
        <pc:sldMkLst>
          <pc:docMk/>
          <pc:sldMk cId="1049824808" sldId="1419"/>
        </pc:sldMkLst>
      </pc:sldChg>
      <pc:sldChg chg="add">
        <pc:chgData name="Roth, Dan" userId="18da4c67-dd89-43a7-9856-8592f867a23c" providerId="ADAL" clId="{2C0671EC-9D91-4E0B-A06A-58A2EE31ABEF}" dt="2019-12-06T14:01:59.142" v="5697"/>
        <pc:sldMkLst>
          <pc:docMk/>
          <pc:sldMk cId="2833784442" sldId="1419"/>
        </pc:sldMkLst>
      </pc:sldChg>
      <pc:sldChg chg="addSp add modAnim">
        <pc:chgData name="Roth, Dan" userId="18da4c67-dd89-43a7-9856-8592f867a23c" providerId="ADAL" clId="{2C0671EC-9D91-4E0B-A06A-58A2EE31ABEF}" dt="2019-12-06T07:21:15.681" v="5253"/>
        <pc:sldMkLst>
          <pc:docMk/>
          <pc:sldMk cId="2072929563" sldId="1420"/>
        </pc:sldMkLst>
        <pc:cxnChg chg="add">
          <ac:chgData name="Roth, Dan" userId="18da4c67-dd89-43a7-9856-8592f867a23c" providerId="ADAL" clId="{2C0671EC-9D91-4E0B-A06A-58A2EE31ABEF}" dt="2019-12-06T07:20:51.655" v="5251"/>
          <ac:cxnSpMkLst>
            <pc:docMk/>
            <pc:sldMk cId="2072929563" sldId="1420"/>
            <ac:cxnSpMk id="8" creationId="{54ABABD2-C2FD-4844-B2C4-8D1F0A6D0448}"/>
          </ac:cxnSpMkLst>
        </pc:cxn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2594218731" sldId="1420"/>
        </pc:sldMkLst>
      </pc:sldChg>
      <pc:sldChg chg="addSp modSp add modAnim">
        <pc:chgData name="Roth, Dan" userId="18da4c67-dd89-43a7-9856-8592f867a23c" providerId="ADAL" clId="{2C0671EC-9D91-4E0B-A06A-58A2EE31ABEF}" dt="2019-12-06T07:22:56.246" v="5258" actId="1076"/>
        <pc:sldMkLst>
          <pc:docMk/>
          <pc:sldMk cId="2378263320" sldId="1421"/>
        </pc:sldMkLst>
        <pc:spChg chg="add">
          <ac:chgData name="Roth, Dan" userId="18da4c67-dd89-43a7-9856-8592f867a23c" providerId="ADAL" clId="{2C0671EC-9D91-4E0B-A06A-58A2EE31ABEF}" dt="2019-12-06T07:22:20.062" v="5255"/>
          <ac:spMkLst>
            <pc:docMk/>
            <pc:sldMk cId="2378263320" sldId="1421"/>
            <ac:spMk id="9" creationId="{CD2FAFFF-E001-48DE-B9A3-225957F7565A}"/>
          </ac:spMkLst>
        </pc:spChg>
        <pc:spChg chg="add mod">
          <ac:chgData name="Roth, Dan" userId="18da4c67-dd89-43a7-9856-8592f867a23c" providerId="ADAL" clId="{2C0671EC-9D91-4E0B-A06A-58A2EE31ABEF}" dt="2019-12-06T07:22:56.246" v="5258" actId="1076"/>
          <ac:spMkLst>
            <pc:docMk/>
            <pc:sldMk cId="2378263320" sldId="1421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101821911" sldId="1421"/>
        </pc:sldMkLst>
      </pc:sldChg>
      <pc:sldChg chg="delSp modSp add delAnim">
        <pc:chgData name="Roth, Dan" userId="18da4c67-dd89-43a7-9856-8592f867a23c" providerId="ADAL" clId="{2C0671EC-9D91-4E0B-A06A-58A2EE31ABEF}" dt="2019-12-06T13:49:40.429" v="5434" actId="478"/>
        <pc:sldMkLst>
          <pc:docMk/>
          <pc:sldMk cId="39706000" sldId="1422"/>
        </pc:sldMkLst>
        <pc:spChg chg="mod">
          <ac:chgData name="Roth, Dan" userId="18da4c67-dd89-43a7-9856-8592f867a23c" providerId="ADAL" clId="{2C0671EC-9D91-4E0B-A06A-58A2EE31ABEF}" dt="2019-12-06T07:23:54.172" v="5268" actId="1036"/>
          <ac:spMkLst>
            <pc:docMk/>
            <pc:sldMk cId="39706000" sldId="1422"/>
            <ac:spMk id="9" creationId="{CD2FAFFF-E001-48DE-B9A3-225957F7565A}"/>
          </ac:spMkLst>
        </pc:spChg>
        <pc:spChg chg="del">
          <ac:chgData name="Roth, Dan" userId="18da4c67-dd89-43a7-9856-8592f867a23c" providerId="ADAL" clId="{2C0671EC-9D91-4E0B-A06A-58A2EE31ABEF}" dt="2019-12-06T13:49:40.429" v="5434" actId="478"/>
          <ac:spMkLst>
            <pc:docMk/>
            <pc:sldMk cId="39706000" sldId="1422"/>
            <ac:spMk id="10" creationId="{EF5A51D7-9BCE-42A6-96B3-B41EF0EA2545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133203145" sldId="1422"/>
        </pc:sldMkLst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648984749" sldId="1423"/>
        </pc:sldMkLst>
      </pc:sldChg>
      <pc:sldChg chg="delSp add delAnim">
        <pc:chgData name="Roth, Dan" userId="18da4c67-dd89-43a7-9856-8592f867a23c" providerId="ADAL" clId="{2C0671EC-9D91-4E0B-A06A-58A2EE31ABEF}" dt="2019-12-13T14:54:05.283" v="5818" actId="478"/>
        <pc:sldMkLst>
          <pc:docMk/>
          <pc:sldMk cId="4087997763" sldId="1423"/>
        </pc:sldMkLst>
        <pc:spChg chg="del">
          <ac:chgData name="Roth, Dan" userId="18da4c67-dd89-43a7-9856-8592f867a23c" providerId="ADAL" clId="{2C0671EC-9D91-4E0B-A06A-58A2EE31ABEF}" dt="2019-12-13T14:54:05.283" v="5818" actId="478"/>
          <ac:spMkLst>
            <pc:docMk/>
            <pc:sldMk cId="4087997763" sldId="1423"/>
            <ac:spMk id="21" creationId="{67EF9C92-586A-4C20-9FA8-7D1F6BD00C74}"/>
          </ac:spMkLst>
        </pc:spChg>
        <pc:spChg chg="del">
          <ac:chgData name="Roth, Dan" userId="18da4c67-dd89-43a7-9856-8592f867a23c" providerId="ADAL" clId="{2C0671EC-9D91-4E0B-A06A-58A2EE31ABEF}" dt="2019-12-13T14:54:01.190" v="5817" actId="478"/>
          <ac:spMkLst>
            <pc:docMk/>
            <pc:sldMk cId="4087997763" sldId="1423"/>
            <ac:spMk id="22" creationId="{86AE5FF4-75B1-48C2-8E72-8B2785640579}"/>
          </ac:spMkLst>
        </pc:spChg>
      </pc:sldChg>
      <pc:sldChg chg="add del">
        <pc:chgData name="Roth, Dan" userId="18da4c67-dd89-43a7-9856-8592f867a23c" providerId="ADAL" clId="{2C0671EC-9D91-4E0B-A06A-58A2EE31ABEF}" dt="2019-12-06T06:05:05.693" v="3484"/>
        <pc:sldMkLst>
          <pc:docMk/>
          <pc:sldMk cId="385266012" sldId="1424"/>
        </pc:sldMkLst>
      </pc:sldChg>
      <pc:sldMasterChg chg="delSldLayout">
        <pc:chgData name="Roth, Dan" userId="18da4c67-dd89-43a7-9856-8592f867a23c" providerId="ADAL" clId="{2C0671EC-9D91-4E0B-A06A-58A2EE31ABEF}" dt="2019-12-06T04:56:14.446" v="3231" actId="2696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2C0671EC-9D91-4E0B-A06A-58A2EE31ABEF}" dt="2019-12-06T04:56:14.446" v="3231" actId="2696"/>
          <pc:sldLayoutMkLst>
            <pc:docMk/>
            <pc:sldMasterMk cId="139450675" sldId="2147483660"/>
            <pc:sldLayoutMk cId="2116712023" sldId="2147483670"/>
          </pc:sldLayoutMkLst>
        </pc:sldLayoutChg>
      </pc:sldMasterChg>
    </pc:docChg>
  </pc:docChgLst>
  <pc:docChgLst>
    <pc:chgData name="Roth, Dan" userId="18da4c67-dd89-43a7-9856-8592f867a23c" providerId="ADAL" clId="{698BC40D-3440-4629-BA5B-CB63CA225431}"/>
    <pc:docChg chg="modSld">
      <pc:chgData name="Roth, Dan" userId="18da4c67-dd89-43a7-9856-8592f867a23c" providerId="ADAL" clId="{698BC40D-3440-4629-BA5B-CB63CA225431}" dt="2019-09-26T02:35:17.844" v="15" actId="403"/>
      <pc:docMkLst>
        <pc:docMk/>
      </pc:docMkLst>
      <pc:sldChg chg="modNotesTx">
        <pc:chgData name="Roth, Dan" userId="18da4c67-dd89-43a7-9856-8592f867a23c" providerId="ADAL" clId="{698BC40D-3440-4629-BA5B-CB63CA225431}" dt="2019-09-26T02:35:17.844" v="15" actId="403"/>
        <pc:sldMkLst>
          <pc:docMk/>
          <pc:sldMk cId="3010260867" sldId="517"/>
        </pc:sldMkLst>
      </pc:sldChg>
      <pc:sldChg chg="delSp">
        <pc:chgData name="Roth, Dan" userId="18da4c67-dd89-43a7-9856-8592f867a23c" providerId="ADAL" clId="{698BC40D-3440-4629-BA5B-CB63CA225431}" dt="2019-09-26T02:33:13.104" v="2" actId="478"/>
        <pc:sldMkLst>
          <pc:docMk/>
          <pc:sldMk cId="2497973301" sldId="793"/>
        </pc:sldMkLst>
        <pc:spChg chg="del">
          <ac:chgData name="Roth, Dan" userId="18da4c67-dd89-43a7-9856-8592f867a23c" providerId="ADAL" clId="{698BC40D-3440-4629-BA5B-CB63CA225431}" dt="2019-09-26T02:33:13.104" v="2" actId="478"/>
          <ac:spMkLst>
            <pc:docMk/>
            <pc:sldMk cId="2497973301" sldId="793"/>
            <ac:spMk id="4" creationId="{CDA80D02-917E-47D7-9A64-87DE9B4CB505}"/>
          </ac:spMkLst>
        </pc:spChg>
      </pc:sldChg>
      <pc:sldChg chg="delSp">
        <pc:chgData name="Roth, Dan" userId="18da4c67-dd89-43a7-9856-8592f867a23c" providerId="ADAL" clId="{698BC40D-3440-4629-BA5B-CB63CA225431}" dt="2019-09-26T02:33:06.497" v="1" actId="478"/>
        <pc:sldMkLst>
          <pc:docMk/>
          <pc:sldMk cId="2360945601" sldId="794"/>
        </pc:sldMkLst>
        <pc:spChg chg="del">
          <ac:chgData name="Roth, Dan" userId="18da4c67-dd89-43a7-9856-8592f867a23c" providerId="ADAL" clId="{698BC40D-3440-4629-BA5B-CB63CA225431}" dt="2019-09-26T02:33:06.497" v="1" actId="478"/>
          <ac:spMkLst>
            <pc:docMk/>
            <pc:sldMk cId="2360945601" sldId="794"/>
            <ac:spMk id="5" creationId="{C5D6B868-54BA-4D46-8A4F-F868B36FE259}"/>
          </ac:spMkLst>
        </pc:spChg>
      </pc:sldChg>
      <pc:sldChg chg="delSp">
        <pc:chgData name="Roth, Dan" userId="18da4c67-dd89-43a7-9856-8592f867a23c" providerId="ADAL" clId="{698BC40D-3440-4629-BA5B-CB63CA225431}" dt="2019-09-26T02:32:58.198" v="0" actId="478"/>
        <pc:sldMkLst>
          <pc:docMk/>
          <pc:sldMk cId="3338056154" sldId="795"/>
        </pc:sldMkLst>
        <pc:spChg chg="del">
          <ac:chgData name="Roth, Dan" userId="18da4c67-dd89-43a7-9856-8592f867a23c" providerId="ADAL" clId="{698BC40D-3440-4629-BA5B-CB63CA225431}" dt="2019-09-26T02:32:58.198" v="0" actId="478"/>
          <ac:spMkLst>
            <pc:docMk/>
            <pc:sldMk cId="3338056154" sldId="795"/>
            <ac:spMk id="5" creationId="{AAC3FB61-8CF7-434A-A86F-9798659450A0}"/>
          </ac:spMkLst>
        </pc:spChg>
      </pc:sldChg>
      <pc:sldChg chg="delSp">
        <pc:chgData name="Roth, Dan" userId="18da4c67-dd89-43a7-9856-8592f867a23c" providerId="ADAL" clId="{698BC40D-3440-4629-BA5B-CB63CA225431}" dt="2019-09-26T02:34:57.881" v="3" actId="478"/>
        <pc:sldMkLst>
          <pc:docMk/>
          <pc:sldMk cId="50620730" sldId="834"/>
        </pc:sldMkLst>
        <pc:spChg chg="del">
          <ac:chgData name="Roth, Dan" userId="18da4c67-dd89-43a7-9856-8592f867a23c" providerId="ADAL" clId="{698BC40D-3440-4629-BA5B-CB63CA225431}" dt="2019-09-26T02:34:57.881" v="3" actId="478"/>
          <ac:spMkLst>
            <pc:docMk/>
            <pc:sldMk cId="50620730" sldId="834"/>
            <ac:spMk id="3" creationId="{4BDCAB26-0C03-4F46-A1D9-385A2F693C83}"/>
          </ac:spMkLst>
        </pc:spChg>
      </pc:sldChg>
    </pc:docChg>
  </pc:docChgLst>
  <pc:docChgLst>
    <pc:chgData name="Roth, Dan" userId="18da4c67-dd89-43a7-9856-8592f867a23c" providerId="ADAL" clId="{A87088B6-BAFD-4686-94F5-E902E839EE54}"/>
    <pc:docChg chg="delSld modSection">
      <pc:chgData name="Roth, Dan" userId="18da4c67-dd89-43a7-9856-8592f867a23c" providerId="ADAL" clId="{A87088B6-BAFD-4686-94F5-E902E839EE54}" dt="2019-11-17T06:08:31.270" v="0" actId="47"/>
      <pc:docMkLst>
        <pc:docMk/>
      </pc:docMkLst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473047621" sldId="650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818696265" sldId="1395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003870591" sldId="1396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1387528241" sldId="1397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058776668" sldId="1398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667283528" sldId="1399"/>
        </pc:sldMkLst>
      </pc:sldChg>
      <pc:sldChg chg="del">
        <pc:chgData name="Roth, Dan" userId="18da4c67-dd89-43a7-9856-8592f867a23c" providerId="ADAL" clId="{A87088B6-BAFD-4686-94F5-E902E839EE54}" dt="2019-11-17T06:08:31.270" v="0" actId="47"/>
        <pc:sldMkLst>
          <pc:docMk/>
          <pc:sldMk cId="2362856364" sldId="1403"/>
        </pc:sldMkLst>
      </pc:sldChg>
    </pc:docChg>
  </pc:docChgLst>
  <pc:docChgLst>
    <pc:chgData name="Roth, Dan" userId="18da4c67-dd89-43a7-9856-8592f867a23c" providerId="ADAL" clId="{D2529D3F-066D-481E-B1F2-85FB61143238}"/>
    <pc:docChg chg="mod delSld modSection">
      <pc:chgData name="Roth, Dan" userId="18da4c67-dd89-43a7-9856-8592f867a23c" providerId="ADAL" clId="{D2529D3F-066D-481E-B1F2-85FB61143238}" dt="2020-02-18T20:07:16.807" v="1"/>
      <pc:docMkLst>
        <pc:docMk/>
      </pc:docMkLst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3672234010" sldId="456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4176264548" sldId="764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1098108280" sldId="815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218660089" sldId="831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3533324032" sldId="832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4239971961" sldId="835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3834042898" sldId="836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1953890501" sldId="837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2299947466" sldId="838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819782201" sldId="1273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1938774881" sldId="1406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2719464733" sldId="1410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941726210" sldId="1415"/>
        </pc:sldMkLst>
      </pc:sldChg>
      <pc:sldChg chg="del">
        <pc:chgData name="Roth, Dan" userId="18da4c67-dd89-43a7-9856-8592f867a23c" providerId="ADAL" clId="{D2529D3F-066D-481E-B1F2-85FB61143238}" dt="2020-02-18T20:00:23.829" v="0" actId="47"/>
        <pc:sldMkLst>
          <pc:docMk/>
          <pc:sldMk cId="1077433814" sldId="1458"/>
        </pc:sldMkLst>
      </pc:sldChg>
    </pc:docChg>
  </pc:docChgLst>
  <pc:docChgLst>
    <pc:chgData name="Dan Roth" userId="18da4c67-dd89-43a7-9856-8592f867a23c" providerId="ADAL" clId="{7F4E2EDB-D8DC-43DB-960C-58B1BC3D42F5}"/>
    <pc:docChg chg="custSel addSld modSld">
      <pc:chgData name="Dan Roth" userId="18da4c67-dd89-43a7-9856-8592f867a23c" providerId="ADAL" clId="{7F4E2EDB-D8DC-43DB-960C-58B1BC3D42F5}" dt="2019-05-27T06:21:55.122" v="372" actId="113"/>
      <pc:docMkLst>
        <pc:docMk/>
      </pc:docMkLst>
      <pc:sldChg chg="modSp">
        <pc:chgData name="Dan Roth" userId="18da4c67-dd89-43a7-9856-8592f867a23c" providerId="ADAL" clId="{7F4E2EDB-D8DC-43DB-960C-58B1BC3D42F5}" dt="2019-05-26T07:51:16.871" v="6"/>
        <pc:sldMkLst>
          <pc:docMk/>
          <pc:sldMk cId="144345531" sldId="385"/>
        </pc:sldMkLst>
        <pc:spChg chg="mod">
          <ac:chgData name="Dan Roth" userId="18da4c67-dd89-43a7-9856-8592f867a23c" providerId="ADAL" clId="{7F4E2EDB-D8DC-43DB-960C-58B1BC3D42F5}" dt="2019-05-26T07:51:16.871" v="6"/>
          <ac:spMkLst>
            <pc:docMk/>
            <pc:sldMk cId="144345531" sldId="385"/>
            <ac:spMk id="50178" creationId="{00000000-0000-0000-0000-000000000000}"/>
          </ac:spMkLst>
        </pc:spChg>
      </pc:sldChg>
      <pc:sldChg chg="modAnim">
        <pc:chgData name="Dan Roth" userId="18da4c67-dd89-43a7-9856-8592f867a23c" providerId="ADAL" clId="{7F4E2EDB-D8DC-43DB-960C-58B1BC3D42F5}" dt="2019-05-26T09:03:40.936" v="163"/>
        <pc:sldMkLst>
          <pc:docMk/>
          <pc:sldMk cId="3071081106" sldId="448"/>
        </pc:sldMkLst>
      </pc:sldChg>
      <pc:sldChg chg="modSp">
        <pc:chgData name="Dan Roth" userId="18da4c67-dd89-43a7-9856-8592f867a23c" providerId="ADAL" clId="{7F4E2EDB-D8DC-43DB-960C-58B1BC3D42F5}" dt="2019-05-26T08:29:15.752" v="153" actId="114"/>
        <pc:sldMkLst>
          <pc:docMk/>
          <pc:sldMk cId="2198765369" sldId="482"/>
        </pc:sldMkLst>
        <pc:spChg chg="mod">
          <ac:chgData name="Dan Roth" userId="18da4c67-dd89-43a7-9856-8592f867a23c" providerId="ADAL" clId="{7F4E2EDB-D8DC-43DB-960C-58B1BC3D42F5}" dt="2019-05-26T08:29:15.752" v="153" actId="114"/>
          <ac:spMkLst>
            <pc:docMk/>
            <pc:sldMk cId="2198765369" sldId="482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9:13:26.779" v="182" actId="113"/>
        <pc:sldMkLst>
          <pc:docMk/>
          <pc:sldMk cId="3010260867" sldId="517"/>
        </pc:sldMkLst>
        <pc:spChg chg="mod">
          <ac:chgData name="Dan Roth" userId="18da4c67-dd89-43a7-9856-8592f867a23c" providerId="ADAL" clId="{7F4E2EDB-D8DC-43DB-960C-58B1BC3D42F5}" dt="2019-05-26T09:13:26.779" v="182" actId="113"/>
          <ac:spMkLst>
            <pc:docMk/>
            <pc:sldMk cId="3010260867" sldId="517"/>
            <ac:spMk id="9" creationId="{C329B03F-F15B-4DDF-A0BD-A087B6870306}"/>
          </ac:spMkLst>
        </pc:spChg>
      </pc:sldChg>
      <pc:sldChg chg="modSp modAnim">
        <pc:chgData name="Dan Roth" userId="18da4c67-dd89-43a7-9856-8592f867a23c" providerId="ADAL" clId="{7F4E2EDB-D8DC-43DB-960C-58B1BC3D42F5}" dt="2019-05-27T06:19:03.383" v="370"/>
        <pc:sldMkLst>
          <pc:docMk/>
          <pc:sldMk cId="2450023312" sldId="526"/>
        </pc:sldMkLst>
        <pc:spChg chg="mod">
          <ac:chgData name="Dan Roth" userId="18da4c67-dd89-43a7-9856-8592f867a23c" providerId="ADAL" clId="{7F4E2EDB-D8DC-43DB-960C-58B1BC3D42F5}" dt="2019-05-26T09:15:33.557" v="204" actId="113"/>
          <ac:spMkLst>
            <pc:docMk/>
            <pc:sldMk cId="2450023312" sldId="526"/>
            <ac:spMk id="7" creationId="{00000000-0000-0000-0000-000000000000}"/>
          </ac:spMkLst>
        </pc:spChg>
        <pc:spChg chg="mod">
          <ac:chgData name="Dan Roth" userId="18da4c67-dd89-43a7-9856-8592f867a23c" providerId="ADAL" clId="{7F4E2EDB-D8DC-43DB-960C-58B1BC3D42F5}" dt="2019-05-26T09:15:40.532" v="205" actId="113"/>
          <ac:spMkLst>
            <pc:docMk/>
            <pc:sldMk cId="2450023312" sldId="526"/>
            <ac:spMk id="10" creationId="{2AB1F6A2-54CA-4864-9459-2FA95B2F7B75}"/>
          </ac:spMkLst>
        </pc:spChg>
      </pc:sldChg>
      <pc:sldChg chg="modSp">
        <pc:chgData name="Dan Roth" userId="18da4c67-dd89-43a7-9856-8592f867a23c" providerId="ADAL" clId="{7F4E2EDB-D8DC-43DB-960C-58B1BC3D42F5}" dt="2019-05-27T06:16:17.035" v="364" actId="404"/>
        <pc:sldMkLst>
          <pc:docMk/>
          <pc:sldMk cId="1173615815" sldId="590"/>
        </pc:sldMkLst>
        <pc:spChg chg="mod">
          <ac:chgData name="Dan Roth" userId="18da4c67-dd89-43a7-9856-8592f867a23c" providerId="ADAL" clId="{7F4E2EDB-D8DC-43DB-960C-58B1BC3D42F5}" dt="2019-05-27T06:16:17.035" v="364" actId="404"/>
          <ac:spMkLst>
            <pc:docMk/>
            <pc:sldMk cId="1173615815" sldId="590"/>
            <ac:spMk id="2" creationId="{00000000-0000-0000-0000-000000000000}"/>
          </ac:spMkLst>
        </pc:spChg>
      </pc:sldChg>
      <pc:sldChg chg="modSp">
        <pc:chgData name="Dan Roth" userId="18da4c67-dd89-43a7-9856-8592f867a23c" providerId="ADAL" clId="{7F4E2EDB-D8DC-43DB-960C-58B1BC3D42F5}" dt="2019-05-26T08:29:50.502" v="154" actId="12788"/>
        <pc:sldMkLst>
          <pc:docMk/>
          <pc:sldMk cId="1258585523" sldId="612"/>
        </pc:sldMkLst>
        <pc:spChg chg="mod">
          <ac:chgData name="Dan Roth" userId="18da4c67-dd89-43a7-9856-8592f867a23c" providerId="ADAL" clId="{7F4E2EDB-D8DC-43DB-960C-58B1BC3D42F5}" dt="2019-05-26T08:29:50.502" v="154" actId="12788"/>
          <ac:spMkLst>
            <pc:docMk/>
            <pc:sldMk cId="1258585523" sldId="612"/>
            <ac:spMk id="19" creationId="{00000000-0000-0000-0000-000000000000}"/>
          </ac:spMkLst>
        </pc:spChg>
      </pc:sldChg>
      <pc:sldChg chg="delSp">
        <pc:chgData name="Dan Roth" userId="18da4c67-dd89-43a7-9856-8592f867a23c" providerId="ADAL" clId="{7F4E2EDB-D8DC-43DB-960C-58B1BC3D42F5}" dt="2019-05-27T06:08:41.186" v="348" actId="478"/>
        <pc:sldMkLst>
          <pc:docMk/>
          <pc:sldMk cId="1439283589" sldId="624"/>
        </pc:sldMkLst>
        <pc:spChg chg="del">
          <ac:chgData name="Dan Roth" userId="18da4c67-dd89-43a7-9856-8592f867a23c" providerId="ADAL" clId="{7F4E2EDB-D8DC-43DB-960C-58B1BC3D42F5}" dt="2019-05-27T06:08:41.186" v="348" actId="478"/>
          <ac:spMkLst>
            <pc:docMk/>
            <pc:sldMk cId="1439283589" sldId="624"/>
            <ac:spMk id="6" creationId="{C420F712-81E6-4A0D-9914-75377E4127C3}"/>
          </ac:spMkLst>
        </pc:spChg>
      </pc:sldChg>
      <pc:sldChg chg="addSp modSp add modAnim">
        <pc:chgData name="Dan Roth" userId="18da4c67-dd89-43a7-9856-8592f867a23c" providerId="ADAL" clId="{7F4E2EDB-D8DC-43DB-960C-58B1BC3D42F5}" dt="2019-05-27T05:30:45.796" v="271" actId="12788"/>
        <pc:sldMkLst>
          <pc:docMk/>
          <pc:sldMk cId="0" sldId="678"/>
        </pc:sldMkLst>
        <pc:spChg chg="add">
          <ac:chgData name="Dan Roth" userId="18da4c67-dd89-43a7-9856-8592f867a23c" providerId="ADAL" clId="{7F4E2EDB-D8DC-43DB-960C-58B1BC3D42F5}" dt="2019-05-26T08:15:03.795" v="12"/>
          <ac:spMkLst>
            <pc:docMk/>
            <pc:sldMk cId="0" sldId="678"/>
            <ac:spMk id="7" creationId="{20ACC8F0-FB29-466E-96F8-A9DF1008F35D}"/>
          </ac:spMkLst>
        </pc:spChg>
        <pc:picChg chg="mod">
          <ac:chgData name="Dan Roth" userId="18da4c67-dd89-43a7-9856-8592f867a23c" providerId="ADAL" clId="{7F4E2EDB-D8DC-43DB-960C-58B1BC3D42F5}" dt="2019-05-27T05:30:45.796" v="271" actId="12788"/>
          <ac:picMkLst>
            <pc:docMk/>
            <pc:sldMk cId="0" sldId="678"/>
            <ac:picMk id="1022980" creationId="{1D7CF643-6392-43AD-9806-072E2E166359}"/>
          </ac:picMkLst>
        </pc:picChg>
      </pc:sldChg>
      <pc:sldChg chg="modSp">
        <pc:chgData name="Dan Roth" userId="18da4c67-dd89-43a7-9856-8592f867a23c" providerId="ADAL" clId="{7F4E2EDB-D8DC-43DB-960C-58B1BC3D42F5}" dt="2019-05-26T08:37:27.177" v="159"/>
        <pc:sldMkLst>
          <pc:docMk/>
          <pc:sldMk cId="2150309772" sldId="744"/>
        </pc:sldMkLst>
        <pc:spChg chg="mod">
          <ac:chgData name="Dan Roth" userId="18da4c67-dd89-43a7-9856-8592f867a23c" providerId="ADAL" clId="{7F4E2EDB-D8DC-43DB-960C-58B1BC3D42F5}" dt="2019-05-26T08:37:27.177" v="159"/>
          <ac:spMkLst>
            <pc:docMk/>
            <pc:sldMk cId="2150309772" sldId="744"/>
            <ac:spMk id="18" creationId="{25A6A15E-08E7-4EC5-8245-3594F89371D0}"/>
          </ac:spMkLst>
        </pc:spChg>
      </pc:sldChg>
      <pc:sldChg chg="delSp">
        <pc:chgData name="Dan Roth" userId="18da4c67-dd89-43a7-9856-8592f867a23c" providerId="ADAL" clId="{7F4E2EDB-D8DC-43DB-960C-58B1BC3D42F5}" dt="2019-05-27T06:08:54.451" v="349" actId="478"/>
        <pc:sldMkLst>
          <pc:docMk/>
          <pc:sldMk cId="2753567696" sldId="754"/>
        </pc:sldMkLst>
        <pc:spChg chg="del">
          <ac:chgData name="Dan Roth" userId="18da4c67-dd89-43a7-9856-8592f867a23c" providerId="ADAL" clId="{7F4E2EDB-D8DC-43DB-960C-58B1BC3D42F5}" dt="2019-05-27T06:08:54.451" v="349" actId="478"/>
          <ac:spMkLst>
            <pc:docMk/>
            <pc:sldMk cId="2753567696" sldId="754"/>
            <ac:spMk id="3" creationId="{2F7A3E14-633D-4CE4-B3DB-A5CB3CD7DEEB}"/>
          </ac:spMkLst>
        </pc:spChg>
      </pc:sldChg>
      <pc:sldChg chg="addSp delSp modSp">
        <pc:chgData name="Dan Roth" userId="18da4c67-dd89-43a7-9856-8592f867a23c" providerId="ADAL" clId="{7F4E2EDB-D8DC-43DB-960C-58B1BC3D42F5}" dt="2019-05-26T08:36:32.922" v="158"/>
        <pc:sldMkLst>
          <pc:docMk/>
          <pc:sldMk cId="3785013207" sldId="785"/>
        </pc:sldMkLst>
        <pc:spChg chg="add del mod">
          <ac:chgData name="Dan Roth" userId="18da4c67-dd89-43a7-9856-8592f867a23c" providerId="ADAL" clId="{7F4E2EDB-D8DC-43DB-960C-58B1BC3D42F5}" dt="2019-05-26T08:35:28.759" v="155"/>
          <ac:spMkLst>
            <pc:docMk/>
            <pc:sldMk cId="3785013207" sldId="785"/>
            <ac:spMk id="5" creationId="{C0299D39-CC32-4483-8EF0-E7EDF7DC91B0}"/>
          </ac:spMkLst>
        </pc:spChg>
        <pc:spChg chg="add del mod">
          <ac:chgData name="Dan Roth" userId="18da4c67-dd89-43a7-9856-8592f867a23c" providerId="ADAL" clId="{7F4E2EDB-D8DC-43DB-960C-58B1BC3D42F5}" dt="2019-05-26T08:35:50.868" v="156"/>
          <ac:spMkLst>
            <pc:docMk/>
            <pc:sldMk cId="3785013207" sldId="785"/>
            <ac:spMk id="7" creationId="{F2CE18CD-E750-4FC7-B353-EDA058336954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9" creationId="{FBD7AE0C-EE75-4593-AC32-A871DD7C2EBC}"/>
          </ac:spMkLst>
        </pc:spChg>
        <pc:spChg chg="add del mod">
          <ac:chgData name="Dan Roth" userId="18da4c67-dd89-43a7-9856-8592f867a23c" providerId="ADAL" clId="{7F4E2EDB-D8DC-43DB-960C-58B1BC3D42F5}" dt="2019-05-26T08:36:02.582" v="157"/>
          <ac:spMkLst>
            <pc:docMk/>
            <pc:sldMk cId="3785013207" sldId="785"/>
            <ac:spMk id="10" creationId="{C53BA0C0-3635-4A98-94A6-380A1E330E36}"/>
          </ac:spMkLst>
        </pc:spChg>
        <pc:spChg chg="add mod">
          <ac:chgData name="Dan Roth" userId="18da4c67-dd89-43a7-9856-8592f867a23c" providerId="ADAL" clId="{7F4E2EDB-D8DC-43DB-960C-58B1BC3D42F5}" dt="2019-05-26T08:36:32.922" v="158"/>
          <ac:spMkLst>
            <pc:docMk/>
            <pc:sldMk cId="3785013207" sldId="785"/>
            <ac:spMk id="11" creationId="{6B4AD909-2076-461B-B8EE-C2217EC4CE95}"/>
          </ac:spMkLst>
        </pc:spChg>
      </pc:sldChg>
      <pc:sldChg chg="modSp modAnim">
        <pc:chgData name="Dan Roth" userId="18da4c67-dd89-43a7-9856-8592f867a23c" providerId="ADAL" clId="{7F4E2EDB-D8DC-43DB-960C-58B1BC3D42F5}" dt="2019-05-27T05:30:08.375" v="270" actId="6549"/>
        <pc:sldMkLst>
          <pc:docMk/>
          <pc:sldMk cId="2144188295" sldId="1263"/>
        </pc:sldMkLst>
        <pc:spChg chg="mod">
          <ac:chgData name="Dan Roth" userId="18da4c67-dd89-43a7-9856-8592f867a23c" providerId="ADAL" clId="{7F4E2EDB-D8DC-43DB-960C-58B1BC3D42F5}" dt="2019-05-26T08:08:14.452" v="10" actId="113"/>
          <ac:spMkLst>
            <pc:docMk/>
            <pc:sldMk cId="2144188295" sldId="1263"/>
            <ac:spMk id="3" creationId="{1E6276C3-E48C-494F-9637-7B2D9A383D30}"/>
          </ac:spMkLst>
        </pc:spChg>
        <pc:spChg chg="mod">
          <ac:chgData name="Dan Roth" userId="18da4c67-dd89-43a7-9856-8592f867a23c" providerId="ADAL" clId="{7F4E2EDB-D8DC-43DB-960C-58B1BC3D42F5}" dt="2019-05-27T05:30:08.375" v="270" actId="6549"/>
          <ac:spMkLst>
            <pc:docMk/>
            <pc:sldMk cId="2144188295" sldId="1263"/>
            <ac:spMk id="9" creationId="{9421FAAC-903C-482F-BCF9-A8E83A62A525}"/>
          </ac:spMkLst>
        </pc:spChg>
      </pc:sldChg>
      <pc:sldChg chg="modSp">
        <pc:chgData name="Dan Roth" userId="18da4c67-dd89-43a7-9856-8592f867a23c" providerId="ADAL" clId="{7F4E2EDB-D8DC-43DB-960C-58B1BC3D42F5}" dt="2019-05-26T08:18:12.773" v="38" actId="6549"/>
        <pc:sldMkLst>
          <pc:docMk/>
          <pc:sldMk cId="1685955748" sldId="1272"/>
        </pc:sldMkLst>
        <pc:spChg chg="mod">
          <ac:chgData name="Dan Roth" userId="18da4c67-dd89-43a7-9856-8592f867a23c" providerId="ADAL" clId="{7F4E2EDB-D8DC-43DB-960C-58B1BC3D42F5}" dt="2019-05-26T08:18:12.773" v="38" actId="6549"/>
          <ac:spMkLst>
            <pc:docMk/>
            <pc:sldMk cId="1685955748" sldId="1272"/>
            <ac:spMk id="3" creationId="{77A72FCE-525F-4150-80D3-EFA8F449A2A6}"/>
          </ac:spMkLst>
        </pc:spChg>
      </pc:sldChg>
      <pc:sldChg chg="modSp">
        <pc:chgData name="Dan Roth" userId="18da4c67-dd89-43a7-9856-8592f867a23c" providerId="ADAL" clId="{7F4E2EDB-D8DC-43DB-960C-58B1BC3D42F5}" dt="2019-05-27T05:39:03.241" v="329" actId="1038"/>
        <pc:sldMkLst>
          <pc:docMk/>
          <pc:sldMk cId="819782201" sldId="1273"/>
        </pc:sldMkLst>
        <pc:spChg chg="mod">
          <ac:chgData name="Dan Roth" userId="18da4c67-dd89-43a7-9856-8592f867a23c" providerId="ADAL" clId="{7F4E2EDB-D8DC-43DB-960C-58B1BC3D42F5}" dt="2019-05-27T05:39:03.241" v="329" actId="1038"/>
          <ac:spMkLst>
            <pc:docMk/>
            <pc:sldMk cId="819782201" sldId="1273"/>
            <ac:spMk id="24" creationId="{687C43B7-A106-4249-BFB5-19F1D14D28E2}"/>
          </ac:spMkLst>
        </pc:spChg>
        <pc:spChg chg="mod">
          <ac:chgData name="Dan Roth" userId="18da4c67-dd89-43a7-9856-8592f867a23c" providerId="ADAL" clId="{7F4E2EDB-D8DC-43DB-960C-58B1BC3D42F5}" dt="2019-05-27T05:38:49.230" v="284" actId="20577"/>
          <ac:spMkLst>
            <pc:docMk/>
            <pc:sldMk cId="819782201" sldId="1273"/>
            <ac:spMk id="28" creationId="{77EB7A18-EDF6-436F-A574-265A001E0DD5}"/>
          </ac:spMkLst>
        </pc:spChg>
        <pc:spChg chg="mod">
          <ac:chgData name="Dan Roth" userId="18da4c67-dd89-43a7-9856-8592f867a23c" providerId="ADAL" clId="{7F4E2EDB-D8DC-43DB-960C-58B1BC3D42F5}" dt="2019-05-27T05:36:56.232" v="274" actId="14100"/>
          <ac:spMkLst>
            <pc:docMk/>
            <pc:sldMk cId="819782201" sldId="1273"/>
            <ac:spMk id="61459" creationId="{00000000-0000-0000-0000-000000000000}"/>
          </ac:spMkLst>
        </pc:spChg>
        <pc:grpChg chg="mod">
          <ac:chgData name="Dan Roth" userId="18da4c67-dd89-43a7-9856-8592f867a23c" providerId="ADAL" clId="{7F4E2EDB-D8DC-43DB-960C-58B1BC3D42F5}" dt="2019-05-27T05:36:43.308" v="272" actId="1076"/>
          <ac:grpSpMkLst>
            <pc:docMk/>
            <pc:sldMk cId="819782201" sldId="1273"/>
            <ac:grpSpMk id="5" creationId="{00000000-0000-0000-0000-000000000000}"/>
          </ac:grpSpMkLst>
        </pc:grpChg>
      </pc:sldChg>
      <pc:sldChg chg="modSp modAnim">
        <pc:chgData name="Dan Roth" userId="18da4c67-dd89-43a7-9856-8592f867a23c" providerId="ADAL" clId="{7F4E2EDB-D8DC-43DB-960C-58B1BC3D42F5}" dt="2019-05-26T08:27:04.570" v="151" actId="113"/>
        <pc:sldMkLst>
          <pc:docMk/>
          <pc:sldMk cId="1956819189" sldId="1276"/>
        </pc:sldMkLst>
        <pc:spChg chg="mod">
          <ac:chgData name="Dan Roth" userId="18da4c67-dd89-43a7-9856-8592f867a23c" providerId="ADAL" clId="{7F4E2EDB-D8DC-43DB-960C-58B1BC3D42F5}" dt="2019-05-26T08:27:04.570" v="151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Dan Roth" userId="18da4c67-dd89-43a7-9856-8592f867a23c" providerId="ADAL" clId="{7F4E2EDB-D8DC-43DB-960C-58B1BC3D42F5}" dt="2019-05-27T06:07:35.078" v="346" actId="404"/>
        <pc:sldMkLst>
          <pc:docMk/>
          <pc:sldMk cId="1285764961" sldId="1283"/>
        </pc:sldMkLst>
        <pc:spChg chg="mod">
          <ac:chgData name="Dan Roth" userId="18da4c67-dd89-43a7-9856-8592f867a23c" providerId="ADAL" clId="{7F4E2EDB-D8DC-43DB-960C-58B1BC3D42F5}" dt="2019-05-27T06:07:35.078" v="346" actId="404"/>
          <ac:spMkLst>
            <pc:docMk/>
            <pc:sldMk cId="1285764961" sldId="1283"/>
            <ac:spMk id="3" creationId="{54A3A4E4-E0BC-49C1-8DD3-28049194875F}"/>
          </ac:spMkLst>
        </pc:spChg>
      </pc:sldChg>
      <pc:sldChg chg="addSp modSp modAnim">
        <pc:chgData name="Dan Roth" userId="18da4c67-dd89-43a7-9856-8592f867a23c" providerId="ADAL" clId="{7F4E2EDB-D8DC-43DB-960C-58B1BC3D42F5}" dt="2019-05-27T06:18:08.323" v="369"/>
        <pc:sldMkLst>
          <pc:docMk/>
          <pc:sldMk cId="4236429995" sldId="1284"/>
        </pc:sldMkLst>
        <pc:spChg chg="mod">
          <ac:chgData name="Dan Roth" userId="18da4c67-dd89-43a7-9856-8592f867a23c" providerId="ADAL" clId="{7F4E2EDB-D8DC-43DB-960C-58B1BC3D42F5}" dt="2019-05-26T09:12:28.216" v="181" actId="6549"/>
          <ac:spMkLst>
            <pc:docMk/>
            <pc:sldMk cId="4236429995" sldId="1284"/>
            <ac:spMk id="3" creationId="{9D97316F-6B52-439C-9D56-2F01771FC364}"/>
          </ac:spMkLst>
        </pc:spChg>
        <pc:spChg chg="add mod">
          <ac:chgData name="Dan Roth" userId="18da4c67-dd89-43a7-9856-8592f867a23c" providerId="ADAL" clId="{7F4E2EDB-D8DC-43DB-960C-58B1BC3D42F5}" dt="2019-05-27T06:17:32.501" v="367" actId="208"/>
          <ac:spMkLst>
            <pc:docMk/>
            <pc:sldMk cId="4236429995" sldId="1284"/>
            <ac:spMk id="7" creationId="{2724BBC6-F8EE-4377-82E0-D192DA46976F}"/>
          </ac:spMkLst>
        </pc:spChg>
      </pc:sldChg>
      <pc:sldChg chg="modSp">
        <pc:chgData name="Dan Roth" userId="18da4c67-dd89-43a7-9856-8592f867a23c" providerId="ADAL" clId="{7F4E2EDB-D8DC-43DB-960C-58B1BC3D42F5}" dt="2019-05-27T06:21:55.122" v="372" actId="113"/>
        <pc:sldMkLst>
          <pc:docMk/>
          <pc:sldMk cId="3135463179" sldId="1291"/>
        </pc:sldMkLst>
        <pc:spChg chg="mod">
          <ac:chgData name="Dan Roth" userId="18da4c67-dd89-43a7-9856-8592f867a23c" providerId="ADAL" clId="{7F4E2EDB-D8DC-43DB-960C-58B1BC3D42F5}" dt="2019-05-27T06:21:55.122" v="372" actId="113"/>
          <ac:spMkLst>
            <pc:docMk/>
            <pc:sldMk cId="3135463179" sldId="1291"/>
            <ac:spMk id="3" creationId="{9D97316F-6B52-439C-9D56-2F01771FC364}"/>
          </ac:spMkLst>
        </pc:spChg>
      </pc:sldChg>
      <pc:sldChg chg="addSp delSp modSp add modTransition">
        <pc:chgData name="Dan Roth" userId="18da4c67-dd89-43a7-9856-8592f867a23c" providerId="ADAL" clId="{7F4E2EDB-D8DC-43DB-960C-58B1BC3D42F5}" dt="2019-05-26T09:02:36.783" v="162"/>
        <pc:sldMkLst>
          <pc:docMk/>
          <pc:sldMk cId="923125021" sldId="1400"/>
        </pc:sldMkLst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5" creationId="{D43D2196-A31C-4A75-89BE-EE4EBB95D21D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6" creationId="{5F6EB0BC-562A-4944-A788-9F6892FB9CF3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7" creationId="{9C94D4E2-5097-40E5-8296-567F4064BA71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3" creationId="{0F045986-223C-40EC-95DF-41B995C530E6}"/>
          </ac:spMkLst>
        </pc:spChg>
        <pc:spChg chg="add del mod">
          <ac:chgData name="Dan Roth" userId="18da4c67-dd89-43a7-9856-8592f867a23c" providerId="ADAL" clId="{7F4E2EDB-D8DC-43DB-960C-58B1BC3D42F5}" dt="2019-05-26T08:57:06.954" v="161"/>
          <ac:spMkLst>
            <pc:docMk/>
            <pc:sldMk cId="923125021" sldId="1400"/>
            <ac:spMk id="15" creationId="{4324A07D-7760-49B7-93B2-4C57DBB76C39}"/>
          </ac:spMkLst>
        </pc:spChg>
      </pc:sldChg>
      <pc:sldChg chg="addSp add modAnim">
        <pc:chgData name="Dan Roth" userId="18da4c67-dd89-43a7-9856-8592f867a23c" providerId="ADAL" clId="{7F4E2EDB-D8DC-43DB-960C-58B1BC3D42F5}" dt="2019-05-27T06:08:19.305" v="347"/>
        <pc:sldMkLst>
          <pc:docMk/>
          <pc:sldMk cId="3026417490" sldId="1401"/>
        </pc:sldMkLst>
        <pc:cxnChg chg="add">
          <ac:chgData name="Dan Roth" userId="18da4c67-dd89-43a7-9856-8592f867a23c" providerId="ADAL" clId="{7F4E2EDB-D8DC-43DB-960C-58B1BC3D42F5}" dt="2019-05-26T09:07:52.860" v="165"/>
          <ac:cxnSpMkLst>
            <pc:docMk/>
            <pc:sldMk cId="3026417490" sldId="1401"/>
            <ac:cxnSpMk id="6" creationId="{4790CE58-18C8-4E64-992D-FACF67A38FAA}"/>
          </ac:cxnSpMkLst>
        </pc:cxnChg>
      </pc:sldChg>
      <pc:sldChg chg="addSp modSp add">
        <pc:chgData name="Dan Roth" userId="18da4c67-dd89-43a7-9856-8592f867a23c" providerId="ADAL" clId="{7F4E2EDB-D8DC-43DB-960C-58B1BC3D42F5}" dt="2019-05-26T09:58:27.572" v="217" actId="553"/>
        <pc:sldMkLst>
          <pc:docMk/>
          <pc:sldMk cId="3635769924" sldId="1402"/>
        </pc:sldMkLst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6" creationId="{FD9DB9F0-1A28-4708-B679-33D6621B66B3}"/>
          </ac:spMkLst>
        </pc:spChg>
        <pc:spChg chg="add mod">
          <ac:chgData name="Dan Roth" userId="18da4c67-dd89-43a7-9856-8592f867a23c" providerId="ADAL" clId="{7F4E2EDB-D8DC-43DB-960C-58B1BC3D42F5}" dt="2019-05-26T09:58:27.572" v="217" actId="553"/>
          <ac:spMkLst>
            <pc:docMk/>
            <pc:sldMk cId="3635769924" sldId="1402"/>
            <ac:spMk id="7" creationId="{55F56510-B4A3-4D5B-B834-ABD32E817149}"/>
          </ac:spMkLst>
        </pc:spChg>
        <pc:picChg chg="add">
          <ac:chgData name="Dan Roth" userId="18da4c67-dd89-43a7-9856-8592f867a23c" providerId="ADAL" clId="{7F4E2EDB-D8DC-43DB-960C-58B1BC3D42F5}" dt="2019-05-26T09:43:53.756" v="207"/>
          <ac:picMkLst>
            <pc:docMk/>
            <pc:sldMk cId="3635769924" sldId="1402"/>
            <ac:picMk id="5" creationId="{084BF2E9-3213-406E-A269-D8D4E57ECF14}"/>
          </ac:picMkLst>
        </pc:picChg>
      </pc:sldChg>
      <pc:sldChg chg="add modTransition modAnim">
        <pc:chgData name="Dan Roth" userId="18da4c67-dd89-43a7-9856-8592f867a23c" providerId="ADAL" clId="{7F4E2EDB-D8DC-43DB-960C-58B1BC3D42F5}" dt="2019-05-26T09:47:58.766" v="210"/>
        <pc:sldMkLst>
          <pc:docMk/>
          <pc:sldMk cId="6290910" sldId="1403"/>
        </pc:sldMkLst>
      </pc:sldChg>
      <pc:sldChg chg="addSp add">
        <pc:chgData name="Dan Roth" userId="18da4c67-dd89-43a7-9856-8592f867a23c" providerId="ADAL" clId="{7F4E2EDB-D8DC-43DB-960C-58B1BC3D42F5}" dt="2019-05-26T09:56:48.730" v="216"/>
        <pc:sldMkLst>
          <pc:docMk/>
          <pc:sldMk cId="558400769" sldId="1404"/>
        </pc:sldMkLst>
        <pc:picChg chg="add">
          <ac:chgData name="Dan Roth" userId="18da4c67-dd89-43a7-9856-8592f867a23c" providerId="ADAL" clId="{7F4E2EDB-D8DC-43DB-960C-58B1BC3D42F5}" dt="2019-05-26T09:56:48.730" v="216"/>
          <ac:picMkLst>
            <pc:docMk/>
            <pc:sldMk cId="558400769" sldId="1404"/>
            <ac:picMk id="3" creationId="{FBF535BF-A51A-48F3-B898-4CC9D0ADBA11}"/>
          </ac:picMkLst>
        </pc:picChg>
      </pc:sldChg>
    </pc:docChg>
  </pc:docChgLst>
  <pc:docChgLst>
    <pc:chgData name="Roth, Dan" userId="18da4c67-dd89-43a7-9856-8592f867a23c" providerId="ADAL" clId="{69BD53C5-F62C-4290-B3DA-0E50AE214438}"/>
    <pc:docChg chg="undo addSld modSld">
      <pc:chgData name="Roth, Dan" userId="18da4c67-dd89-43a7-9856-8592f867a23c" providerId="ADAL" clId="{69BD53C5-F62C-4290-B3DA-0E50AE214438}" dt="2019-09-26T02:42:53.050" v="112" actId="20577"/>
      <pc:docMkLst>
        <pc:docMk/>
      </pc:docMkLst>
      <pc:sldChg chg="modSp">
        <pc:chgData name="Roth, Dan" userId="18da4c67-dd89-43a7-9856-8592f867a23c" providerId="ADAL" clId="{69BD53C5-F62C-4290-B3DA-0E50AE214438}" dt="2019-09-26T02:40:54.857" v="90" actId="6549"/>
        <pc:sldMkLst>
          <pc:docMk/>
          <pc:sldMk cId="144345531" sldId="385"/>
        </pc:sldMkLst>
        <pc:spChg chg="mod">
          <ac:chgData name="Roth, Dan" userId="18da4c67-dd89-43a7-9856-8592f867a23c" providerId="ADAL" clId="{69BD53C5-F62C-4290-B3DA-0E50AE214438}" dt="2019-09-26T02:40:54.857" v="90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modSp add">
        <pc:chgData name="Roth, Dan" userId="18da4c67-dd89-43a7-9856-8592f867a23c" providerId="ADAL" clId="{69BD53C5-F62C-4290-B3DA-0E50AE214438}" dt="2019-09-26T02:42:53.050" v="112" actId="20577"/>
        <pc:sldMkLst>
          <pc:docMk/>
          <pc:sldMk cId="595954457" sldId="1405"/>
        </pc:sldMkLst>
        <pc:spChg chg="mod">
          <ac:chgData name="Roth, Dan" userId="18da4c67-dd89-43a7-9856-8592f867a23c" providerId="ADAL" clId="{69BD53C5-F62C-4290-B3DA-0E50AE214438}" dt="2019-09-26T02:42:53.050" v="112" actId="20577"/>
          <ac:spMkLst>
            <pc:docMk/>
            <pc:sldMk cId="595954457" sldId="1405"/>
            <ac:spMk id="2" creationId="{AA69A9A9-EFED-4E39-BC36-CEC02E68ECCD}"/>
          </ac:spMkLst>
        </pc:spChg>
      </pc:sldChg>
    </pc:docChg>
  </pc:docChgLst>
  <pc:docChgLst>
    <pc:chgData name="Roth, Dan" userId="18da4c67-dd89-43a7-9856-8592f867a23c" providerId="ADAL" clId="{BF032CC8-7D9E-412C-A078-03E865E086A6}"/>
    <pc:docChg chg="custSel addSld delSld modSld sldOrd delSection modSection">
      <pc:chgData name="Roth, Dan" userId="18da4c67-dd89-43a7-9856-8592f867a23c" providerId="ADAL" clId="{BF032CC8-7D9E-412C-A078-03E865E086A6}" dt="2020-01-04T22:28:22.049" v="856" actId="17851"/>
      <pc:docMkLst>
        <pc:docMk/>
      </pc:docMkLst>
      <pc:sldChg chg="modSp">
        <pc:chgData name="Roth, Dan" userId="18da4c67-dd89-43a7-9856-8592f867a23c" providerId="ADAL" clId="{BF032CC8-7D9E-412C-A078-03E865E086A6}" dt="2019-12-03T05:14:28.971" v="36" actId="20577"/>
        <pc:sldMkLst>
          <pc:docMk/>
          <pc:sldMk cId="144345531" sldId="385"/>
        </pc:sldMkLst>
        <pc:spChg chg="mod">
          <ac:chgData name="Roth, Dan" userId="18da4c67-dd89-43a7-9856-8592f867a23c" providerId="ADAL" clId="{BF032CC8-7D9E-412C-A078-03E865E086A6}" dt="2019-12-03T05:14:28.971" v="36" actId="20577"/>
          <ac:spMkLst>
            <pc:docMk/>
            <pc:sldMk cId="144345531" sldId="385"/>
            <ac:spMk id="50178" creationId="{00000000-0000-0000-0000-000000000000}"/>
          </ac:spMkLst>
        </pc:spChg>
      </pc:sldChg>
      <pc:sldChg chg="addSp delSp modSp add modAnim">
        <pc:chgData name="Roth, Dan" userId="18da4c67-dd89-43a7-9856-8592f867a23c" providerId="ADAL" clId="{BF032CC8-7D9E-412C-A078-03E865E086A6}" dt="2019-12-05T05:39:08.001" v="853" actId="1076"/>
        <pc:sldMkLst>
          <pc:docMk/>
          <pc:sldMk cId="3323950716" sldId="410"/>
        </pc:sldMkLst>
        <pc:spChg chg="mod">
          <ac:chgData name="Roth, Dan" userId="18da4c67-dd89-43a7-9856-8592f867a23c" providerId="ADAL" clId="{BF032CC8-7D9E-412C-A078-03E865E086A6}" dt="2019-12-05T05:38:17.145" v="846" actId="14100"/>
          <ac:spMkLst>
            <pc:docMk/>
            <pc:sldMk cId="3323950716" sldId="410"/>
            <ac:spMk id="8" creationId="{00000000-0000-0000-0000-000000000000}"/>
          </ac:spMkLst>
        </pc:spChg>
        <pc:spChg chg="mod">
          <ac:chgData name="Roth, Dan" userId="18da4c67-dd89-43a7-9856-8592f867a23c" providerId="ADAL" clId="{BF032CC8-7D9E-412C-A078-03E865E086A6}" dt="2019-12-05T05:28:06.859" v="843" actId="122"/>
          <ac:spMkLst>
            <pc:docMk/>
            <pc:sldMk cId="3323950716" sldId="410"/>
            <ac:spMk id="9" creationId="{00000000-0000-0000-0000-000000000000}"/>
          </ac:spMkLst>
        </pc:spChg>
        <pc:spChg chg="add del mod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6" creationId="{72AA009F-0FCD-415C-AC93-E8104D54E0DE}"/>
          </ac:spMkLst>
        </pc:spChg>
        <pc:spChg chg="add mod">
          <ac:chgData name="Roth, Dan" userId="18da4c67-dd89-43a7-9856-8592f867a23c" providerId="ADAL" clId="{BF032CC8-7D9E-412C-A078-03E865E086A6}" dt="2019-12-05T05:27:21.055" v="842" actId="20577"/>
          <ac:spMkLst>
            <pc:docMk/>
            <pc:sldMk cId="3323950716" sldId="410"/>
            <ac:spMk id="17" creationId="{C90C6D30-FB57-4AAB-9543-A18FF4B92A90}"/>
          </ac:spMkLst>
        </pc:spChg>
        <pc:spChg chg="add del">
          <ac:chgData name="Roth, Dan" userId="18da4c67-dd89-43a7-9856-8592f867a23c" providerId="ADAL" clId="{BF032CC8-7D9E-412C-A078-03E865E086A6}" dt="2019-12-05T05:22:49.201" v="721"/>
          <ac:spMkLst>
            <pc:docMk/>
            <pc:sldMk cId="3323950716" sldId="410"/>
            <ac:spMk id="18" creationId="{00000000-0000-0000-0000-000000000000}"/>
          </ac:spMkLst>
        </pc:spChg>
        <pc:spChg chg="add mod">
          <ac:chgData name="Roth, Dan" userId="18da4c67-dd89-43a7-9856-8592f867a23c" providerId="ADAL" clId="{BF032CC8-7D9E-412C-A078-03E865E086A6}" dt="2019-12-05T05:25:59.618" v="829" actId="120"/>
          <ac:spMkLst>
            <pc:docMk/>
            <pc:sldMk cId="3323950716" sldId="410"/>
            <ac:spMk id="20" creationId="{7431E69B-7DE0-4534-910A-2E62265ED450}"/>
          </ac:spMkLst>
        </pc:spChg>
        <pc:picChg chg="mod">
          <ac:chgData name="Roth, Dan" userId="18da4c67-dd89-43a7-9856-8592f867a23c" providerId="ADAL" clId="{BF032CC8-7D9E-412C-A078-03E865E086A6}" dt="2019-12-05T05:22:16.527" v="719" actId="12788"/>
          <ac:picMkLst>
            <pc:docMk/>
            <pc:sldMk cId="3323950716" sldId="410"/>
            <ac:picMk id="4" creationId="{00000000-0000-0000-0000-000000000000}"/>
          </ac:picMkLst>
        </pc:picChg>
        <pc:picChg chg="add mod">
          <ac:chgData name="Roth, Dan" userId="18da4c67-dd89-43a7-9856-8592f867a23c" providerId="ADAL" clId="{BF032CC8-7D9E-412C-A078-03E865E086A6}" dt="2019-12-05T05:39:08.001" v="853" actId="1076"/>
          <ac:picMkLst>
            <pc:docMk/>
            <pc:sldMk cId="3323950716" sldId="410"/>
            <ac:picMk id="21" creationId="{DBF021E2-F2CE-46D5-BF09-A592569CF203}"/>
          </ac:picMkLst>
        </pc:picChg>
        <pc:picChg chg="add mod">
          <ac:chgData name="Roth, Dan" userId="18da4c67-dd89-43a7-9856-8592f867a23c" providerId="ADAL" clId="{BF032CC8-7D9E-412C-A078-03E865E086A6}" dt="2019-12-05T05:38:37.704" v="850" actId="1076"/>
          <ac:picMkLst>
            <pc:docMk/>
            <pc:sldMk cId="3323950716" sldId="410"/>
            <ac:picMk id="1026" creationId="{EFF9796C-4E2F-4380-A4D7-13B008D37CC4}"/>
          </ac:picMkLst>
        </pc:pic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40033753" sldId="57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99954394" sldId="578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162239619" sldId="579"/>
        </pc:sldMkLst>
      </pc:sldChg>
      <pc:sldChg chg="modSp">
        <pc:chgData name="Roth, Dan" userId="18da4c67-dd89-43a7-9856-8592f867a23c" providerId="ADAL" clId="{BF032CC8-7D9E-412C-A078-03E865E086A6}" dt="2019-12-05T04:45:18.255" v="519" actId="5793"/>
        <pc:sldMkLst>
          <pc:docMk/>
          <pc:sldMk cId="2771402860" sldId="579"/>
        </pc:sldMkLst>
        <pc:spChg chg="mod">
          <ac:chgData name="Roth, Dan" userId="18da4c67-dd89-43a7-9856-8592f867a23c" providerId="ADAL" clId="{BF032CC8-7D9E-412C-A078-03E865E086A6}" dt="2019-12-05T04:45:18.255" v="519" actId="5793"/>
          <ac:spMkLst>
            <pc:docMk/>
            <pc:sldMk cId="2771402860" sldId="579"/>
            <ac:spMk id="11" creationId="{962141E8-39B9-49F0-94C3-5A672A50E6B1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947582538" sldId="829"/>
        </pc:sldMkLst>
      </pc:sldChg>
      <pc:sldChg chg="modSp">
        <pc:chgData name="Roth, Dan" userId="18da4c67-dd89-43a7-9856-8592f867a23c" providerId="ADAL" clId="{BF032CC8-7D9E-412C-A078-03E865E086A6}" dt="2019-12-05T04:40:58.566" v="513" actId="20577"/>
        <pc:sldMkLst>
          <pc:docMk/>
          <pc:sldMk cId="2144188295" sldId="1263"/>
        </pc:sldMkLst>
        <pc:spChg chg="mod">
          <ac:chgData name="Roth, Dan" userId="18da4c67-dd89-43a7-9856-8592f867a23c" providerId="ADAL" clId="{BF032CC8-7D9E-412C-A078-03E865E086A6}" dt="2019-12-05T04:40:58.566" v="513" actId="20577"/>
          <ac:spMkLst>
            <pc:docMk/>
            <pc:sldMk cId="2144188295" sldId="1263"/>
            <ac:spMk id="9" creationId="{9421FAAC-903C-482F-BCF9-A8E83A62A525}"/>
          </ac:spMkLst>
        </pc:spChg>
      </pc:sldChg>
      <pc:sldChg chg="addSp modSp ord modAnim">
        <pc:chgData name="Roth, Dan" userId="18da4c67-dd89-43a7-9856-8592f867a23c" providerId="ADAL" clId="{BF032CC8-7D9E-412C-A078-03E865E086A6}" dt="2019-12-05T05:16:00.602" v="673" actId="20577"/>
        <pc:sldMkLst>
          <pc:docMk/>
          <pc:sldMk cId="1956819189" sldId="1276"/>
        </pc:sldMkLst>
        <pc:spChg chg="mod">
          <ac:chgData name="Roth, Dan" userId="18da4c67-dd89-43a7-9856-8592f867a23c" providerId="ADAL" clId="{BF032CC8-7D9E-412C-A078-03E865E086A6}" dt="2019-12-05T05:16:00.602" v="673" actId="20577"/>
          <ac:spMkLst>
            <pc:docMk/>
            <pc:sldMk cId="1956819189" sldId="1276"/>
            <ac:spMk id="3" creationId="{9D97316F-6B52-439C-9D56-2F01771FC364}"/>
          </ac:spMkLst>
        </pc:spChg>
        <pc:spChg chg="add">
          <ac:chgData name="Roth, Dan" userId="18da4c67-dd89-43a7-9856-8592f867a23c" providerId="ADAL" clId="{BF032CC8-7D9E-412C-A078-03E865E086A6}" dt="2019-12-05T05:12:46.435" v="551"/>
          <ac:spMkLst>
            <pc:docMk/>
            <pc:sldMk cId="1956819189" sldId="1276"/>
            <ac:spMk id="6" creationId="{FE5A9FF2-893A-4B16-B0A5-A2D26400EF83}"/>
          </ac:spMkLst>
        </pc:spChg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143679928" sldId="1400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21096757" sldId="1402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066942996" sldId="1405"/>
        </pc:sldMkLst>
      </pc:sldChg>
      <pc:sldChg chg="addSp delSp modSp add ord modAnim">
        <pc:chgData name="Roth, Dan" userId="18da4c67-dd89-43a7-9856-8592f867a23c" providerId="ADAL" clId="{BF032CC8-7D9E-412C-A078-03E865E086A6}" dt="2019-12-05T05:08:47.480" v="550" actId="1076"/>
        <pc:sldMkLst>
          <pc:docMk/>
          <pc:sldMk cId="568115708" sldId="1406"/>
        </pc:sldMkLst>
        <pc:spChg chg="mod">
          <ac:chgData name="Roth, Dan" userId="18da4c67-dd89-43a7-9856-8592f867a23c" providerId="ADAL" clId="{BF032CC8-7D9E-412C-A078-03E865E086A6}" dt="2019-12-03T05:24:37.935" v="55" actId="20577"/>
          <ac:spMkLst>
            <pc:docMk/>
            <pc:sldMk cId="568115708" sldId="1406"/>
            <ac:spMk id="2" creationId="{ED422C5F-E9E7-4183-B627-E35D824FAA99}"/>
          </ac:spMkLst>
        </pc:spChg>
        <pc:spChg chg="mod">
          <ac:chgData name="Roth, Dan" userId="18da4c67-dd89-43a7-9856-8592f867a23c" providerId="ADAL" clId="{BF032CC8-7D9E-412C-A078-03E865E086A6}" dt="2019-12-05T04:53:44.511" v="527"/>
          <ac:spMkLst>
            <pc:docMk/>
            <pc:sldMk cId="568115708" sldId="1406"/>
            <ac:spMk id="3" creationId="{27FBF72F-7B58-4769-B5EF-E898653ACE43}"/>
          </ac:spMkLst>
        </pc:spChg>
        <pc:spChg chg="add mod">
          <ac:chgData name="Roth, Dan" userId="18da4c67-dd89-43a7-9856-8592f867a23c" providerId="ADAL" clId="{BF032CC8-7D9E-412C-A078-03E865E086A6}" dt="2019-12-05T04:59:13.430" v="533" actId="207"/>
          <ac:spMkLst>
            <pc:docMk/>
            <pc:sldMk cId="568115708" sldId="1406"/>
            <ac:spMk id="6" creationId="{023FB418-9198-4701-A311-518902F1E8E1}"/>
          </ac:spMkLst>
        </pc:s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8" creationId="{18F12C0C-6904-4268-9D37-71C1873D2168}"/>
          </ac:grpSpMkLst>
        </pc:grpChg>
        <pc:grpChg chg="add del mod">
          <ac:chgData name="Roth, Dan" userId="18da4c67-dd89-43a7-9856-8592f867a23c" providerId="ADAL" clId="{BF032CC8-7D9E-412C-A078-03E865E086A6}" dt="2019-12-05T05:01:18.114" v="541"/>
          <ac:grpSpMkLst>
            <pc:docMk/>
            <pc:sldMk cId="568115708" sldId="1406"/>
            <ac:grpSpMk id="22" creationId="{7C082A3C-421D-4B23-AEB4-34C18EF3678A}"/>
          </ac:grpSpMkLst>
        </pc:grpChg>
        <pc:grpChg chg="add mod">
          <ac:chgData name="Roth, Dan" userId="18da4c67-dd89-43a7-9856-8592f867a23c" providerId="ADAL" clId="{BF032CC8-7D9E-412C-A078-03E865E086A6}" dt="2019-12-05T05:01:17.537" v="540" actId="164"/>
          <ac:grpSpMkLst>
            <pc:docMk/>
            <pc:sldMk cId="568115708" sldId="1406"/>
            <ac:grpSpMk id="25" creationId="{6425DF56-43D7-4734-9C2F-CBAEFAB68CF0}"/>
          </ac:grpSpMkLst>
        </pc:grpChg>
        <pc:picChg chg="add mod">
          <ac:chgData name="Roth, Dan" userId="18da4c67-dd89-43a7-9856-8592f867a23c" providerId="ADAL" clId="{BF032CC8-7D9E-412C-A078-03E865E086A6}" dt="2019-12-05T05:02:40.464" v="548" actId="208"/>
          <ac:picMkLst>
            <pc:docMk/>
            <pc:sldMk cId="568115708" sldId="1406"/>
            <ac:picMk id="5" creationId="{A3FFC64A-CCBE-473D-8562-A642EE3BB7BA}"/>
          </ac:picMkLst>
        </pc:picChg>
        <pc:picChg chg="add mod">
          <ac:chgData name="Roth, Dan" userId="18da4c67-dd89-43a7-9856-8592f867a23c" providerId="ADAL" clId="{BF032CC8-7D9E-412C-A078-03E865E086A6}" dt="2019-12-05T05:08:47.480" v="550" actId="1076"/>
          <ac:picMkLst>
            <pc:docMk/>
            <pc:sldMk cId="568115708" sldId="1406"/>
            <ac:picMk id="7" creationId="{3389A7C3-F599-46AA-A1DB-7029568788A7}"/>
          </ac:picMkLst>
        </pc:picChg>
        <pc:picChg chg="add">
          <ac:chgData name="Roth, Dan" userId="18da4c67-dd89-43a7-9856-8592f867a23c" providerId="ADAL" clId="{BF032CC8-7D9E-412C-A078-03E865E086A6}" dt="2019-12-05T05:02:01.080" v="542"/>
          <ac:picMkLst>
            <pc:docMk/>
            <pc:sldMk cId="568115708" sldId="1406"/>
            <ac:picMk id="26" creationId="{6EA90F34-1E49-4E9A-8462-F0C34D203658}"/>
          </ac:picMkLst>
        </pc:picChg>
        <pc:picChg chg="add">
          <ac:chgData name="Roth, Dan" userId="18da4c67-dd89-43a7-9856-8592f867a23c" providerId="ADAL" clId="{BF032CC8-7D9E-412C-A078-03E865E086A6}" dt="2019-12-05T05:07:39.480" v="549"/>
          <ac:picMkLst>
            <pc:docMk/>
            <pc:sldMk cId="568115708" sldId="1406"/>
            <ac:picMk id="27" creationId="{0CDADACE-264C-4BCC-A248-6050BEF49C22}"/>
          </ac:picMkLst>
        </pc:picChg>
      </pc:sldChg>
      <pc:sldChg chg="add">
        <pc:chgData name="Roth, Dan" userId="18da4c67-dd89-43a7-9856-8592f867a23c" providerId="ADAL" clId="{BF032CC8-7D9E-412C-A078-03E865E086A6}" dt="2019-12-05T04:36:44.402" v="509"/>
        <pc:sldMkLst>
          <pc:docMk/>
          <pc:sldMk cId="1502215516" sldId="1407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1258220423" sldId="1411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3546678120" sldId="1414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443174614" sldId="1415"/>
        </pc:sldMkLst>
      </pc:sldChg>
      <pc:sldChg chg="del">
        <pc:chgData name="Roth, Dan" userId="18da4c67-dd89-43a7-9856-8592f867a23c" providerId="ADAL" clId="{BF032CC8-7D9E-412C-A078-03E865E086A6}" dt="2020-01-04T22:28:05.317" v="854" actId="47"/>
        <pc:sldMkLst>
          <pc:docMk/>
          <pc:sldMk cId="2833784442" sldId="1419"/>
        </pc:sldMkLst>
      </pc:sldChg>
      <pc:sldMasterChg chg="delSldLayout">
        <pc:chgData name="Roth, Dan" userId="18da4c67-dd89-43a7-9856-8592f867a23c" providerId="ADAL" clId="{BF032CC8-7D9E-412C-A078-03E865E086A6}" dt="2020-01-04T22:28:05.317" v="854" actId="47"/>
        <pc:sldMasterMkLst>
          <pc:docMk/>
          <pc:sldMasterMk cId="139450675" sldId="2147483660"/>
        </pc:sldMasterMkLst>
        <pc:sldLayoutChg chg="del">
          <pc:chgData name="Roth, Dan" userId="18da4c67-dd89-43a7-9856-8592f867a23c" providerId="ADAL" clId="{BF032CC8-7D9E-412C-A078-03E865E086A6}" dt="2020-01-04T22:28:05.317" v="854" actId="47"/>
          <pc:sldLayoutMkLst>
            <pc:docMk/>
            <pc:sldMasterMk cId="139450675" sldId="2147483660"/>
            <pc:sldLayoutMk cId="2440091011" sldId="2147483670"/>
          </pc:sldLayoutMkLst>
        </pc:sldLayoutChg>
      </pc:sldMasterChg>
    </pc:docChg>
  </pc:docChgLst>
  <pc:docChgLst>
    <pc:chgData name="Roth, Dan" userId="18da4c67-dd89-43a7-9856-8592f867a23c" providerId="ADAL" clId="{DDAFFD0C-2527-4A83-8435-D6E8F5314839}"/>
    <pc:docChg chg="undo custSel addSld delSld modSld modSection">
      <pc:chgData name="Roth, Dan" userId="18da4c67-dd89-43a7-9856-8592f867a23c" providerId="ADAL" clId="{DDAFFD0C-2527-4A83-8435-D6E8F5314839}" dt="2019-09-27T12:17:29.260" v="2191"/>
      <pc:docMkLst>
        <pc:docMk/>
      </pc:docMkLst>
      <pc:sldChg chg="addSp delSp modSp">
        <pc:chgData name="Roth, Dan" userId="18da4c67-dd89-43a7-9856-8592f867a23c" providerId="ADAL" clId="{DDAFFD0C-2527-4A83-8435-D6E8F5314839}" dt="2019-09-27T04:57:23.914" v="1811"/>
        <pc:sldMkLst>
          <pc:docMk/>
          <pc:sldMk cId="2734713411" sldId="283"/>
        </pc:sldMkLst>
        <pc:spChg chg="add del mod">
          <ac:chgData name="Roth, Dan" userId="18da4c67-dd89-43a7-9856-8592f867a23c" providerId="ADAL" clId="{DDAFFD0C-2527-4A83-8435-D6E8F5314839}" dt="2019-09-27T04:57:23.914" v="1811"/>
          <ac:spMkLst>
            <pc:docMk/>
            <pc:sldMk cId="2734713411" sldId="283"/>
            <ac:spMk id="3" creationId="{F42D8FCF-565B-4A83-B474-62DFAFA124D1}"/>
          </ac:spMkLst>
        </pc:spChg>
      </pc:sldChg>
      <pc:sldChg chg="modSp">
        <pc:chgData name="Roth, Dan" userId="18da4c67-dd89-43a7-9856-8592f867a23c" providerId="ADAL" clId="{DDAFFD0C-2527-4A83-8435-D6E8F5314839}" dt="2019-09-27T12:01:59.918" v="1989" actId="6549"/>
        <pc:sldMkLst>
          <pc:docMk/>
          <pc:sldMk cId="144345531" sldId="385"/>
        </pc:sldMkLst>
        <pc:spChg chg="mod">
          <ac:chgData name="Roth, Dan" userId="18da4c67-dd89-43a7-9856-8592f867a23c" providerId="ADAL" clId="{DDAFFD0C-2527-4A83-8435-D6E8F5314839}" dt="2019-09-27T12:01:59.918" v="1989" actId="6549"/>
          <ac:spMkLst>
            <pc:docMk/>
            <pc:sldMk cId="144345531" sldId="385"/>
            <ac:spMk id="50178" creationId="{00000000-0000-0000-0000-000000000000}"/>
          </ac:spMkLst>
        </pc:spChg>
      </pc:sldChg>
      <pc:sldChg chg="delSp">
        <pc:chgData name="Roth, Dan" userId="18da4c67-dd89-43a7-9856-8592f867a23c" providerId="ADAL" clId="{DDAFFD0C-2527-4A83-8435-D6E8F5314839}" dt="2019-09-26T16:52:52.984" v="383" actId="478"/>
        <pc:sldMkLst>
          <pc:docMk/>
          <pc:sldMk cId="3672234010" sldId="456"/>
        </pc:sldMkLst>
        <pc:spChg chg="del">
          <ac:chgData name="Roth, Dan" userId="18da4c67-dd89-43a7-9856-8592f867a23c" providerId="ADAL" clId="{DDAFFD0C-2527-4A83-8435-D6E8F5314839}" dt="2019-09-26T16:52:52.984" v="383" actId="478"/>
          <ac:spMkLst>
            <pc:docMk/>
            <pc:sldMk cId="3672234010" sldId="456"/>
            <ac:spMk id="6" creationId="{0E5A1BDB-2DBC-9D49-80A8-4313B74337BD}"/>
          </ac:spMkLst>
        </pc:spChg>
      </pc:sldChg>
      <pc:sldChg chg="addSp delSp modSp">
        <pc:chgData name="Roth, Dan" userId="18da4c67-dd89-43a7-9856-8592f867a23c" providerId="ADAL" clId="{DDAFFD0C-2527-4A83-8435-D6E8F5314839}" dt="2019-09-26T16:41:40.759" v="100" actId="20577"/>
        <pc:sldMkLst>
          <pc:docMk/>
          <pc:sldMk cId="2198765369" sldId="482"/>
        </pc:sldMkLst>
        <pc:spChg chg="mod">
          <ac:chgData name="Roth, Dan" userId="18da4c67-dd89-43a7-9856-8592f867a23c" providerId="ADAL" clId="{DDAFFD0C-2527-4A83-8435-D6E8F5314839}" dt="2019-09-26T16:41:40.759" v="100" actId="20577"/>
          <ac:spMkLst>
            <pc:docMk/>
            <pc:sldMk cId="2198765369" sldId="482"/>
            <ac:spMk id="2" creationId="{00000000-0000-0000-0000-000000000000}"/>
          </ac:spMkLst>
        </pc:spChg>
        <pc:spChg chg="del">
          <ac:chgData name="Roth, Dan" userId="18da4c67-dd89-43a7-9856-8592f867a23c" providerId="ADAL" clId="{DDAFFD0C-2527-4A83-8435-D6E8F5314839}" dt="2019-09-26T16:40:11.265" v="95" actId="478"/>
          <ac:spMkLst>
            <pc:docMk/>
            <pc:sldMk cId="2198765369" sldId="482"/>
            <ac:spMk id="3" creationId="{635099AA-6B21-4C0C-9157-1CA2EA65CCEF}"/>
          </ac:spMkLst>
        </pc:spChg>
        <pc:spChg chg="add del mod">
          <ac:chgData name="Roth, Dan" userId="18da4c67-dd89-43a7-9856-8592f867a23c" providerId="ADAL" clId="{DDAFFD0C-2527-4A83-8435-D6E8F5314839}" dt="2019-09-26T16:39:57.193" v="94"/>
          <ac:spMkLst>
            <pc:docMk/>
            <pc:sldMk cId="2198765369" sldId="482"/>
            <ac:spMk id="4" creationId="{2971E04E-50F5-4C5E-A7C2-A2E3CFEFBB0A}"/>
          </ac:spMkLst>
        </pc:spChg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4220551772" sldId="577"/>
        </pc:sldMkLst>
      </pc:sldChg>
      <pc:sldChg chg="add">
        <pc:chgData name="Roth, Dan" userId="18da4c67-dd89-43a7-9856-8592f867a23c" providerId="ADAL" clId="{DDAFFD0C-2527-4A83-8435-D6E8F5314839}" dt="2019-09-27T04:47:21.216" v="1759"/>
        <pc:sldMkLst>
          <pc:docMk/>
          <pc:sldMk cId="1407935617" sldId="578"/>
        </pc:sldMkLst>
      </pc:sldChg>
      <pc:sldChg chg="addSp modSp add modAnim">
        <pc:chgData name="Roth, Dan" userId="18da4c67-dd89-43a7-9856-8592f867a23c" providerId="ADAL" clId="{DDAFFD0C-2527-4A83-8435-D6E8F5314839}" dt="2019-09-27T12:06:18.657" v="2089" actId="12788"/>
        <pc:sldMkLst>
          <pc:docMk/>
          <pc:sldMk cId="2771402860" sldId="579"/>
        </pc:sldMkLst>
        <pc:spChg chg="add mod">
          <ac:chgData name="Roth, Dan" userId="18da4c67-dd89-43a7-9856-8592f867a23c" providerId="ADAL" clId="{DDAFFD0C-2527-4A83-8435-D6E8F5314839}" dt="2019-09-27T12:06:18.657" v="2089" actId="12788"/>
          <ac:spMkLst>
            <pc:docMk/>
            <pc:sldMk cId="2771402860" sldId="579"/>
            <ac:spMk id="11" creationId="{962141E8-39B9-49F0-94C3-5A672A50E6B1}"/>
          </ac:spMkLst>
        </pc:spChg>
      </pc:sldChg>
      <pc:sldChg chg="del modTransition">
        <pc:chgData name="Roth, Dan" userId="18da4c67-dd89-43a7-9856-8592f867a23c" providerId="ADAL" clId="{DDAFFD0C-2527-4A83-8435-D6E8F5314839}" dt="2019-09-27T04:49:27.846" v="1761" actId="47"/>
        <pc:sldMkLst>
          <pc:docMk/>
          <pc:sldMk cId="0" sldId="678"/>
        </pc:sldMkLst>
      </pc:sldChg>
      <pc:sldChg chg="modSp add">
        <pc:chgData name="Roth, Dan" userId="18da4c67-dd89-43a7-9856-8592f867a23c" providerId="ADAL" clId="{DDAFFD0C-2527-4A83-8435-D6E8F5314839}" dt="2019-09-27T05:05:19.478" v="1951" actId="6549"/>
        <pc:sldMkLst>
          <pc:docMk/>
          <pc:sldMk cId="4176264548" sldId="764"/>
        </pc:sldMkLst>
        <pc:spChg chg="mod">
          <ac:chgData name="Roth, Dan" userId="18da4c67-dd89-43a7-9856-8592f867a23c" providerId="ADAL" clId="{DDAFFD0C-2527-4A83-8435-D6E8F5314839}" dt="2019-09-27T05:05:19.478" v="1951" actId="6549"/>
          <ac:spMkLst>
            <pc:docMk/>
            <pc:sldMk cId="4176264548" sldId="764"/>
            <ac:spMk id="2" creationId="{428C9577-E57F-4DE9-B34F-8113095262ED}"/>
          </ac:spMkLst>
        </pc:spChg>
      </pc:sldChg>
      <pc:sldChg chg="modSp add">
        <pc:chgData name="Roth, Dan" userId="18da4c67-dd89-43a7-9856-8592f867a23c" providerId="ADAL" clId="{DDAFFD0C-2527-4A83-8435-D6E8F5314839}" dt="2019-09-27T00:07:39.797" v="1395" actId="20577"/>
        <pc:sldMkLst>
          <pc:docMk/>
          <pc:sldMk cId="1940674571" sldId="765"/>
        </pc:sldMkLst>
        <pc:spChg chg="mod">
          <ac:chgData name="Roth, Dan" userId="18da4c67-dd89-43a7-9856-8592f867a23c" providerId="ADAL" clId="{DDAFFD0C-2527-4A83-8435-D6E8F5314839}" dt="2019-09-27T00:07:39.797" v="1395" actId="20577"/>
          <ac:spMkLst>
            <pc:docMk/>
            <pc:sldMk cId="1940674571" sldId="765"/>
            <ac:spMk id="2" creationId="{428C9577-E57F-4DE9-B34F-8113095262ED}"/>
          </ac:spMkLst>
        </pc:spChg>
      </pc:sldChg>
      <pc:sldChg chg="delSp">
        <pc:chgData name="Roth, Dan" userId="18da4c67-dd89-43a7-9856-8592f867a23c" providerId="ADAL" clId="{DDAFFD0C-2527-4A83-8435-D6E8F5314839}" dt="2019-09-26T16:43:05.828" v="101" actId="478"/>
        <pc:sldMkLst>
          <pc:docMk/>
          <pc:sldMk cId="514667872" sldId="784"/>
        </pc:sldMkLst>
        <pc:spChg chg="del">
          <ac:chgData name="Roth, Dan" userId="18da4c67-dd89-43a7-9856-8592f867a23c" providerId="ADAL" clId="{DDAFFD0C-2527-4A83-8435-D6E8F5314839}" dt="2019-09-26T16:43:05.828" v="101" actId="478"/>
          <ac:spMkLst>
            <pc:docMk/>
            <pc:sldMk cId="514667872" sldId="784"/>
            <ac:spMk id="57" creationId="{564FF85C-7656-CF4D-BE38-A2C27601AEF8}"/>
          </ac:spMkLst>
        </pc:spChg>
      </pc:sldChg>
      <pc:sldChg chg="addSp modSp">
        <pc:chgData name="Roth, Dan" userId="18da4c67-dd89-43a7-9856-8592f867a23c" providerId="ADAL" clId="{DDAFFD0C-2527-4A83-8435-D6E8F5314839}" dt="2019-09-26T23:08:19.686" v="443" actId="20577"/>
        <pc:sldMkLst>
          <pc:docMk/>
          <pc:sldMk cId="50620730" sldId="834"/>
        </pc:sldMkLst>
        <pc:spChg chg="add mod">
          <ac:chgData name="Roth, Dan" userId="18da4c67-dd89-43a7-9856-8592f867a23c" providerId="ADAL" clId="{DDAFFD0C-2527-4A83-8435-D6E8F5314839}" dt="2019-09-26T23:08:19.686" v="443" actId="20577"/>
          <ac:spMkLst>
            <pc:docMk/>
            <pc:sldMk cId="50620730" sldId="834"/>
            <ac:spMk id="30" creationId="{BDAE5F94-C934-49A2-9889-E14BE836D6F0}"/>
          </ac:spMkLst>
        </pc:spChg>
      </pc:sldChg>
      <pc:sldChg chg="modAnim">
        <pc:chgData name="Roth, Dan" userId="18da4c67-dd89-43a7-9856-8592f867a23c" providerId="ADAL" clId="{DDAFFD0C-2527-4A83-8435-D6E8F5314839}" dt="2019-09-26T23:23:22.214" v="445"/>
        <pc:sldMkLst>
          <pc:docMk/>
          <pc:sldMk cId="71500761" sldId="857"/>
        </pc:sldMkLst>
      </pc:sldChg>
      <pc:sldChg chg="addSp delSp add modTransition addAnim delAnim">
        <pc:chgData name="Roth, Dan" userId="18da4c67-dd89-43a7-9856-8592f867a23c" providerId="ADAL" clId="{DDAFFD0C-2527-4A83-8435-D6E8F5314839}" dt="2019-09-27T04:49:38.389" v="1763" actId="478"/>
        <pc:sldMkLst>
          <pc:docMk/>
          <pc:sldMk cId="1474123489" sldId="1256"/>
        </pc:sldMkLst>
        <pc:spChg chg="add del">
          <ac:chgData name="Roth, Dan" userId="18da4c67-dd89-43a7-9856-8592f867a23c" providerId="ADAL" clId="{DDAFFD0C-2527-4A83-8435-D6E8F5314839}" dt="2019-09-27T04:49:38.389" v="1763" actId="478"/>
          <ac:spMkLst>
            <pc:docMk/>
            <pc:sldMk cId="1474123489" sldId="1256"/>
            <ac:spMk id="7" creationId="{1FFFE622-ABAE-419B-9214-820342E4FCC9}"/>
          </ac:spMkLst>
        </pc:spChg>
      </pc:sldChg>
      <pc:sldChg chg="modSp">
        <pc:chgData name="Roth, Dan" userId="18da4c67-dd89-43a7-9856-8592f867a23c" providerId="ADAL" clId="{DDAFFD0C-2527-4A83-8435-D6E8F5314839}" dt="2019-09-26T15:21:09.483" v="1" actId="113"/>
        <pc:sldMkLst>
          <pc:docMk/>
          <pc:sldMk cId="2144188295" sldId="1263"/>
        </pc:sldMkLst>
        <pc:spChg chg="mod">
          <ac:chgData name="Roth, Dan" userId="18da4c67-dd89-43a7-9856-8592f867a23c" providerId="ADAL" clId="{DDAFFD0C-2527-4A83-8435-D6E8F5314839}" dt="2019-09-26T15:21:09.483" v="1" actId="113"/>
          <ac:spMkLst>
            <pc:docMk/>
            <pc:sldMk cId="2144188295" sldId="1263"/>
            <ac:spMk id="3" creationId="{1E6276C3-E48C-494F-9637-7B2D9A383D30}"/>
          </ac:spMkLst>
        </pc:spChg>
      </pc:sldChg>
      <pc:sldChg chg="modSp modAnim">
        <pc:chgData name="Roth, Dan" userId="18da4c67-dd89-43a7-9856-8592f867a23c" providerId="ADAL" clId="{DDAFFD0C-2527-4A83-8435-D6E8F5314839}" dt="2019-09-26T23:50:07.704" v="1037" actId="20577"/>
        <pc:sldMkLst>
          <pc:docMk/>
          <pc:sldMk cId="1717805384" sldId="1266"/>
        </pc:sldMkLst>
        <pc:spChg chg="mod">
          <ac:chgData name="Roth, Dan" userId="18da4c67-dd89-43a7-9856-8592f867a23c" providerId="ADAL" clId="{DDAFFD0C-2527-4A83-8435-D6E8F5314839}" dt="2019-09-26T23:50:07.704" v="1037" actId="20577"/>
          <ac:spMkLst>
            <pc:docMk/>
            <pc:sldMk cId="1717805384" sldId="1266"/>
            <ac:spMk id="3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23:48:44.035" v="977" actId="688"/>
          <ac:spMkLst>
            <pc:docMk/>
            <pc:sldMk cId="1717805384" sldId="1266"/>
            <ac:spMk id="10" creationId="{47FAA58F-87A0-45E8-90DA-145DC1C85C7E}"/>
          </ac:spMkLst>
        </pc:spChg>
      </pc:sldChg>
      <pc:sldChg chg="addSp modSp modAnim">
        <pc:chgData name="Roth, Dan" userId="18da4c67-dd89-43a7-9856-8592f867a23c" providerId="ADAL" clId="{DDAFFD0C-2527-4A83-8435-D6E8F5314839}" dt="2019-09-26T23:35:16.901" v="623" actId="14100"/>
        <pc:sldMkLst>
          <pc:docMk/>
          <pc:sldMk cId="1466876474" sldId="1268"/>
        </pc:sldMkLst>
        <pc:cxnChg chg="add mod">
          <ac:chgData name="Roth, Dan" userId="18da4c67-dd89-43a7-9856-8592f867a23c" providerId="ADAL" clId="{DDAFFD0C-2527-4A83-8435-D6E8F5314839}" dt="2019-09-26T23:32:15.190" v="611" actId="1036"/>
          <ac:cxnSpMkLst>
            <pc:docMk/>
            <pc:sldMk cId="1466876474" sldId="1268"/>
            <ac:cxnSpMk id="24" creationId="{E57FD6FF-A40B-424E-BB8E-4E9F479A3B57}"/>
          </ac:cxnSpMkLst>
        </pc:cxnChg>
        <pc:cxnChg chg="add mod">
          <ac:chgData name="Roth, Dan" userId="18da4c67-dd89-43a7-9856-8592f867a23c" providerId="ADAL" clId="{DDAFFD0C-2527-4A83-8435-D6E8F5314839}" dt="2019-09-26T23:35:16.901" v="623" actId="14100"/>
          <ac:cxnSpMkLst>
            <pc:docMk/>
            <pc:sldMk cId="1466876474" sldId="1268"/>
            <ac:cxnSpMk id="26" creationId="{529A7B3F-016F-4E94-B92D-D9895F420A13}"/>
          </ac:cxnSpMkLst>
        </pc:cxnChg>
      </pc:sldChg>
      <pc:sldChg chg="modSp modAnim">
        <pc:chgData name="Roth, Dan" userId="18da4c67-dd89-43a7-9856-8592f867a23c" providerId="ADAL" clId="{DDAFFD0C-2527-4A83-8435-D6E8F5314839}" dt="2019-09-26T23:41:21.668" v="640"/>
        <pc:sldMkLst>
          <pc:docMk/>
          <pc:sldMk cId="2527546393" sldId="1269"/>
        </pc:sldMkLst>
        <pc:spChg chg="mod">
          <ac:chgData name="Roth, Dan" userId="18da4c67-dd89-43a7-9856-8592f867a23c" providerId="ADAL" clId="{DDAFFD0C-2527-4A83-8435-D6E8F5314839}" dt="2019-09-26T23:38:10.494" v="625" actId="20577"/>
          <ac:spMkLst>
            <pc:docMk/>
            <pc:sldMk cId="2527546393" sldId="1269"/>
            <ac:spMk id="30" creationId="{7ECAB96A-9F4F-4907-9D35-D32C66E4D812}"/>
          </ac:spMkLst>
        </pc:spChg>
      </pc:sldChg>
      <pc:sldChg chg="modAnim">
        <pc:chgData name="Roth, Dan" userId="18da4c67-dd89-43a7-9856-8592f867a23c" providerId="ADAL" clId="{DDAFFD0C-2527-4A83-8435-D6E8F5314839}" dt="2019-09-27T12:11:37.500" v="2097"/>
        <pc:sldMkLst>
          <pc:docMk/>
          <pc:sldMk cId="1434781963" sldId="1271"/>
        </pc:sldMkLst>
      </pc:sldChg>
      <pc:sldChg chg="modSp modAnim">
        <pc:chgData name="Roth, Dan" userId="18da4c67-dd89-43a7-9856-8592f867a23c" providerId="ADAL" clId="{DDAFFD0C-2527-4A83-8435-D6E8F5314839}" dt="2019-09-26T15:25:14.298" v="77" actId="20577"/>
        <pc:sldMkLst>
          <pc:docMk/>
          <pc:sldMk cId="1685955748" sldId="1272"/>
        </pc:sldMkLst>
        <pc:spChg chg="mod">
          <ac:chgData name="Roth, Dan" userId="18da4c67-dd89-43a7-9856-8592f867a23c" providerId="ADAL" clId="{DDAFFD0C-2527-4A83-8435-D6E8F5314839}" dt="2019-09-26T15:25:14.298" v="77" actId="20577"/>
          <ac:spMkLst>
            <pc:docMk/>
            <pc:sldMk cId="1685955748" sldId="1272"/>
            <ac:spMk id="3" creationId="{77A72FCE-525F-4150-80D3-EFA8F449A2A6}"/>
          </ac:spMkLst>
        </pc:spChg>
      </pc:sldChg>
      <pc:sldChg chg="addSp modSp modAnim">
        <pc:chgData name="Roth, Dan" userId="18da4c67-dd89-43a7-9856-8592f867a23c" providerId="ADAL" clId="{DDAFFD0C-2527-4A83-8435-D6E8F5314839}" dt="2019-09-27T12:17:29.260" v="2191"/>
        <pc:sldMkLst>
          <pc:docMk/>
          <pc:sldMk cId="819782201" sldId="1273"/>
        </pc:sldMkLst>
        <pc:spChg chg="add mod">
          <ac:chgData name="Roth, Dan" userId="18da4c67-dd89-43a7-9856-8592f867a23c" providerId="ADAL" clId="{DDAFFD0C-2527-4A83-8435-D6E8F5314839}" dt="2019-09-27T12:17:10.479" v="2190" actId="20577"/>
          <ac:spMkLst>
            <pc:docMk/>
            <pc:sldMk cId="819782201" sldId="1273"/>
            <ac:spMk id="26" creationId="{8D79E832-4D4E-4227-B61F-D29DDC66CB7A}"/>
          </ac:spMkLst>
        </pc:spChg>
        <pc:spChg chg="add mod">
          <ac:chgData name="Roth, Dan" userId="18da4c67-dd89-43a7-9856-8592f867a23c" providerId="ADAL" clId="{DDAFFD0C-2527-4A83-8435-D6E8F5314839}" dt="2019-09-27T12:16:58.530" v="2189" actId="14100"/>
          <ac:spMkLst>
            <pc:docMk/>
            <pc:sldMk cId="819782201" sldId="1273"/>
            <ac:spMk id="27" creationId="{73991377-A8BB-451C-BBF1-5CDA57EB17C3}"/>
          </ac:spMkLst>
        </pc:spChg>
        <pc:spChg chg="mod">
          <ac:chgData name="Roth, Dan" userId="18da4c67-dd89-43a7-9856-8592f867a23c" providerId="ADAL" clId="{DDAFFD0C-2527-4A83-8435-D6E8F5314839}" dt="2019-09-26T16:36:34.240" v="92" actId="14100"/>
          <ac:spMkLst>
            <pc:docMk/>
            <pc:sldMk cId="819782201" sldId="1273"/>
            <ac:spMk id="61456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5:30.873" v="80" actId="14100"/>
          <ac:spMkLst>
            <pc:docMk/>
            <pc:sldMk cId="819782201" sldId="1273"/>
            <ac:spMk id="61458" creationId="{00000000-0000-0000-0000-000000000000}"/>
          </ac:spMkLst>
        </pc:spChg>
        <pc:spChg chg="mod">
          <ac:chgData name="Roth, Dan" userId="18da4c67-dd89-43a7-9856-8592f867a23c" providerId="ADAL" clId="{DDAFFD0C-2527-4A83-8435-D6E8F5314839}" dt="2019-09-26T16:36:04.509" v="86" actId="14100"/>
          <ac:spMkLst>
            <pc:docMk/>
            <pc:sldMk cId="819782201" sldId="1273"/>
            <ac:spMk id="754705" creationId="{00000000-0000-0000-0000-000000000000}"/>
          </ac:spMkLst>
        </pc:spChg>
        <pc:grpChg chg="mod">
          <ac:chgData name="Roth, Dan" userId="18da4c67-dd89-43a7-9856-8592f867a23c" providerId="ADAL" clId="{DDAFFD0C-2527-4A83-8435-D6E8F5314839}" dt="2019-09-26T16:35:30.873" v="80" actId="14100"/>
          <ac:grpSpMkLst>
            <pc:docMk/>
            <pc:sldMk cId="819782201" sldId="1273"/>
            <ac:grpSpMk id="5" creationId="{00000000-0000-0000-0000-000000000000}"/>
          </ac:grpSpMkLst>
        </pc:grpChg>
        <pc:grpChg chg="mod">
          <ac:chgData name="Roth, Dan" userId="18da4c67-dd89-43a7-9856-8592f867a23c" providerId="ADAL" clId="{DDAFFD0C-2527-4A83-8435-D6E8F5314839}" dt="2019-09-26T16:36:34.240" v="92" actId="14100"/>
          <ac:grpSpMkLst>
            <pc:docMk/>
            <pc:sldMk cId="819782201" sldId="1273"/>
            <ac:grpSpMk id="754717" creationId="{00000000-0000-0000-0000-000000000000}"/>
          </ac:grpSpMkLst>
        </pc:grpChg>
      </pc:sldChg>
      <pc:sldChg chg="modSp">
        <pc:chgData name="Roth, Dan" userId="18da4c67-dd89-43a7-9856-8592f867a23c" providerId="ADAL" clId="{DDAFFD0C-2527-4A83-8435-D6E8F5314839}" dt="2019-09-27T04:53:09.393" v="1766" actId="113"/>
        <pc:sldMkLst>
          <pc:docMk/>
          <pc:sldMk cId="1956819189" sldId="1276"/>
        </pc:sldMkLst>
        <pc:spChg chg="mod">
          <ac:chgData name="Roth, Dan" userId="18da4c67-dd89-43a7-9856-8592f867a23c" providerId="ADAL" clId="{DDAFFD0C-2527-4A83-8435-D6E8F5314839}" dt="2019-09-27T04:53:09.393" v="1766" actId="113"/>
          <ac:spMkLst>
            <pc:docMk/>
            <pc:sldMk cId="1956819189" sldId="1276"/>
            <ac:spMk id="2" creationId="{B962084F-57A8-4C86-B8E3-01A17A35B1CC}"/>
          </ac:spMkLst>
        </pc:spChg>
        <pc:spChg chg="mod">
          <ac:chgData name="Roth, Dan" userId="18da4c67-dd89-43a7-9856-8592f867a23c" providerId="ADAL" clId="{DDAFFD0C-2527-4A83-8435-D6E8F5314839}" dt="2019-09-26T16:38:23.259" v="93" actId="113"/>
          <ac:spMkLst>
            <pc:docMk/>
            <pc:sldMk cId="1956819189" sldId="1276"/>
            <ac:spMk id="3" creationId="{9D97316F-6B52-439C-9D56-2F01771FC364}"/>
          </ac:spMkLst>
        </pc:spChg>
      </pc:sldChg>
      <pc:sldChg chg="modSp">
        <pc:chgData name="Roth, Dan" userId="18da4c67-dd89-43a7-9856-8592f867a23c" providerId="ADAL" clId="{DDAFFD0C-2527-4A83-8435-D6E8F5314839}" dt="2019-09-27T04:54:27.982" v="1810" actId="20577"/>
        <pc:sldMkLst>
          <pc:docMk/>
          <pc:sldMk cId="1951640376" sldId="1277"/>
        </pc:sldMkLst>
        <pc:spChg chg="mod">
          <ac:chgData name="Roth, Dan" userId="18da4c67-dd89-43a7-9856-8592f867a23c" providerId="ADAL" clId="{DDAFFD0C-2527-4A83-8435-D6E8F5314839}" dt="2019-09-27T04:54:27.982" v="1810" actId="20577"/>
          <ac:spMkLst>
            <pc:docMk/>
            <pc:sldMk cId="1951640376" sldId="1277"/>
            <ac:spMk id="2" creationId="{00000000-0000-0000-0000-000000000000}"/>
          </ac:spMkLst>
        </pc:spChg>
      </pc:sldChg>
      <pc:sldChg chg="modSp">
        <pc:chgData name="Roth, Dan" userId="18da4c67-dd89-43a7-9856-8592f867a23c" providerId="ADAL" clId="{DDAFFD0C-2527-4A83-8435-D6E8F5314839}" dt="2019-09-26T16:54:01.760" v="398" actId="6549"/>
        <pc:sldMkLst>
          <pc:docMk/>
          <pc:sldMk cId="1285764961" sldId="1283"/>
        </pc:sldMkLst>
        <pc:spChg chg="mod">
          <ac:chgData name="Roth, Dan" userId="18da4c67-dd89-43a7-9856-8592f867a23c" providerId="ADAL" clId="{DDAFFD0C-2527-4A83-8435-D6E8F5314839}" dt="2019-09-26T16:54:01.760" v="398" actId="6549"/>
          <ac:spMkLst>
            <pc:docMk/>
            <pc:sldMk cId="1285764961" sldId="1283"/>
            <ac:spMk id="3" creationId="{54A3A4E4-E0BC-49C1-8DD3-28049194875F}"/>
          </ac:spMkLst>
        </pc:spChg>
      </pc:sldChg>
      <pc:sldChg chg="modSp">
        <pc:chgData name="Roth, Dan" userId="18da4c67-dd89-43a7-9856-8592f867a23c" providerId="ADAL" clId="{DDAFFD0C-2527-4A83-8435-D6E8F5314839}" dt="2019-09-27T05:03:15.888" v="1914" actId="5793"/>
        <pc:sldMkLst>
          <pc:docMk/>
          <pc:sldMk cId="3135463179" sldId="1291"/>
        </pc:sldMkLst>
        <pc:spChg chg="mod">
          <ac:chgData name="Roth, Dan" userId="18da4c67-dd89-43a7-9856-8592f867a23c" providerId="ADAL" clId="{DDAFFD0C-2527-4A83-8435-D6E8F5314839}" dt="2019-09-27T05:03:15.888" v="1914" actId="5793"/>
          <ac:spMkLst>
            <pc:docMk/>
            <pc:sldMk cId="3135463179" sldId="1291"/>
            <ac:spMk id="3" creationId="{9D97316F-6B52-439C-9D56-2F01771FC364}"/>
          </ac:spMkLst>
        </pc:spChg>
      </pc:sldChg>
      <pc:sldChg chg="addSp modSp modAnim">
        <pc:chgData name="Roth, Dan" userId="18da4c67-dd89-43a7-9856-8592f867a23c" providerId="ADAL" clId="{DDAFFD0C-2527-4A83-8435-D6E8F5314839}" dt="2019-09-27T05:03:40.494" v="1949" actId="6549"/>
        <pc:sldMkLst>
          <pc:docMk/>
          <pc:sldMk cId="3635769924" sldId="1402"/>
        </pc:sldMkLst>
        <pc:spChg chg="mod">
          <ac:chgData name="Roth, Dan" userId="18da4c67-dd89-43a7-9856-8592f867a23c" providerId="ADAL" clId="{DDAFFD0C-2527-4A83-8435-D6E8F5314839}" dt="2019-09-26T23:50:35.515" v="1059" actId="6549"/>
          <ac:spMkLst>
            <pc:docMk/>
            <pc:sldMk cId="3635769924" sldId="1402"/>
            <ac:spMk id="2" creationId="{F69850EB-924D-40F2-AB7F-840831AE4CEC}"/>
          </ac:spMkLst>
        </pc:spChg>
        <pc:spChg chg="mod">
          <ac:chgData name="Roth, Dan" userId="18da4c67-dd89-43a7-9856-8592f867a23c" providerId="ADAL" clId="{DDAFFD0C-2527-4A83-8435-D6E8F5314839}" dt="2019-09-27T05:03:40.494" v="1949" actId="6549"/>
          <ac:spMkLst>
            <pc:docMk/>
            <pc:sldMk cId="3635769924" sldId="1402"/>
            <ac:spMk id="3" creationId="{81D9A304-90FE-4779-83AC-56E4550BC0FC}"/>
          </ac:spMkLst>
        </pc:sp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8" creationId="{261049F0-DEA6-414C-8D2F-3B8CAD180E6A}"/>
          </ac:picMkLst>
        </pc:picChg>
        <pc:picChg chg="add mod">
          <ac:chgData name="Roth, Dan" userId="18da4c67-dd89-43a7-9856-8592f867a23c" providerId="ADAL" clId="{DDAFFD0C-2527-4A83-8435-D6E8F5314839}" dt="2019-09-26T23:58:28.575" v="1222" actId="1036"/>
          <ac:picMkLst>
            <pc:docMk/>
            <pc:sldMk cId="3635769924" sldId="1402"/>
            <ac:picMk id="9" creationId="{6F66B40D-8ECC-4AB4-9AEA-CA764CA5D000}"/>
          </ac:picMkLst>
        </pc:picChg>
      </pc:sldChg>
      <pc:sldChg chg="del">
        <pc:chgData name="Roth, Dan" userId="18da4c67-dd89-43a7-9856-8592f867a23c" providerId="ADAL" clId="{DDAFFD0C-2527-4A83-8435-D6E8F5314839}" dt="2019-09-27T00:03:15.501" v="1339" actId="2696"/>
        <pc:sldMkLst>
          <pc:docMk/>
          <pc:sldMk cId="6290910" sldId="1403"/>
        </pc:sldMkLst>
      </pc:sldChg>
      <pc:sldChg chg="add">
        <pc:chgData name="Roth, Dan" userId="18da4c67-dd89-43a7-9856-8592f867a23c" providerId="ADAL" clId="{DDAFFD0C-2527-4A83-8435-D6E8F5314839}" dt="2019-09-27T00:03:22.152" v="1340"/>
        <pc:sldMkLst>
          <pc:docMk/>
          <pc:sldMk cId="2362856364" sldId="1403"/>
        </pc:sldMkLst>
      </pc:sldChg>
      <pc:sldChg chg="addSp modSp modTransition">
        <pc:chgData name="Roth, Dan" userId="18da4c67-dd89-43a7-9856-8592f867a23c" providerId="ADAL" clId="{DDAFFD0C-2527-4A83-8435-D6E8F5314839}" dt="2019-09-27T05:08:02.613" v="1987" actId="20577"/>
        <pc:sldMkLst>
          <pc:docMk/>
          <pc:sldMk cId="558400769" sldId="1404"/>
        </pc:sldMkLst>
        <pc:spChg chg="mod">
          <ac:chgData name="Roth, Dan" userId="18da4c67-dd89-43a7-9856-8592f867a23c" providerId="ADAL" clId="{DDAFFD0C-2527-4A83-8435-D6E8F5314839}" dt="2019-09-27T05:07:23.025" v="1954" actId="404"/>
          <ac:spMkLst>
            <pc:docMk/>
            <pc:sldMk cId="558400769" sldId="1404"/>
            <ac:spMk id="2" creationId="{684932F5-6258-4598-9787-617116AC08F8}"/>
          </ac:spMkLst>
        </pc:spChg>
        <pc:spChg chg="add mod">
          <ac:chgData name="Roth, Dan" userId="18da4c67-dd89-43a7-9856-8592f867a23c" providerId="ADAL" clId="{DDAFFD0C-2527-4A83-8435-D6E8F5314839}" dt="2019-09-27T05:08:02.613" v="1987" actId="20577"/>
          <ac:spMkLst>
            <pc:docMk/>
            <pc:sldMk cId="558400769" sldId="1404"/>
            <ac:spMk id="4" creationId="{1B9E5602-F6C8-4BF6-9FD5-A6DD0F90DC72}"/>
          </ac:spMkLst>
        </pc:spChg>
        <pc:spChg chg="add mod">
          <ac:chgData name="Roth, Dan" userId="18da4c67-dd89-43a7-9856-8592f867a23c" providerId="ADAL" clId="{DDAFFD0C-2527-4A83-8435-D6E8F5314839}" dt="2019-09-27T00:15:05.517" v="1758" actId="1037"/>
          <ac:spMkLst>
            <pc:docMk/>
            <pc:sldMk cId="558400769" sldId="1404"/>
            <ac:spMk id="5" creationId="{8AEF7284-1FD1-4AF6-A9D7-7E574C7EAEEC}"/>
          </ac:spMkLst>
        </pc:spChg>
        <pc:picChg chg="mod">
          <ac:chgData name="Roth, Dan" userId="18da4c67-dd89-43a7-9856-8592f867a23c" providerId="ADAL" clId="{DDAFFD0C-2527-4A83-8435-D6E8F5314839}" dt="2019-09-27T00:12:10.168" v="1616" actId="1076"/>
          <ac:picMkLst>
            <pc:docMk/>
            <pc:sldMk cId="558400769" sldId="1404"/>
            <ac:picMk id="3" creationId="{FBF535BF-A51A-48F3-B898-4CC9D0ADBA11}"/>
          </ac:picMkLst>
        </pc:picChg>
      </pc:sldChg>
      <pc:sldChg chg="del">
        <pc:chgData name="Roth, Dan" userId="18da4c67-dd89-43a7-9856-8592f867a23c" providerId="ADAL" clId="{DDAFFD0C-2527-4A83-8435-D6E8F5314839}" dt="2019-09-27T04:47:23.342" v="1760" actId="47"/>
        <pc:sldMkLst>
          <pc:docMk/>
          <pc:sldMk cId="595954457" sldId="1405"/>
        </pc:sldMkLst>
      </pc:sldChg>
      <pc:sldChg chg="add modAnim">
        <pc:chgData name="Roth, Dan" userId="18da4c67-dd89-43a7-9856-8592f867a23c" providerId="ADAL" clId="{DDAFFD0C-2527-4A83-8435-D6E8F5314839}" dt="2019-09-27T04:52:00.117" v="1765"/>
        <pc:sldMkLst>
          <pc:docMk/>
          <pc:sldMk cId="3942757365" sldId="1405"/>
        </pc:sldMkLst>
      </pc:sldChg>
    </pc:docChg>
  </pc:docChgLst>
  <pc:docChgLst>
    <pc:chgData name="Roth, Dan" userId="18da4c67-dd89-43a7-9856-8592f867a23c" providerId="ADAL" clId="{68932988-7CC3-4A26-B072-9CEA24D72DFB}"/>
    <pc:docChg chg="custSel addSld modSld">
      <pc:chgData name="Roth, Dan" userId="18da4c67-dd89-43a7-9856-8592f867a23c" providerId="ADAL" clId="{68932988-7CC3-4A26-B072-9CEA24D72DFB}" dt="2019-05-19T22:06:25.425" v="348" actId="20577"/>
      <pc:docMkLst>
        <pc:docMk/>
      </pc:docMkLst>
      <pc:sldChg chg="addSp modSp add">
        <pc:chgData name="Roth, Dan" userId="18da4c67-dd89-43a7-9856-8592f867a23c" providerId="ADAL" clId="{68932988-7CC3-4A26-B072-9CEA24D72DFB}" dt="2019-05-19T22:06:25.425" v="348" actId="20577"/>
        <pc:sldMkLst>
          <pc:docMk/>
          <pc:sldMk cId="667283528" sldId="1399"/>
        </pc:sldMkLst>
        <pc:spChg chg="mod">
          <ac:chgData name="Roth, Dan" userId="18da4c67-dd89-43a7-9856-8592f867a23c" providerId="ADAL" clId="{68932988-7CC3-4A26-B072-9CEA24D72DFB}" dt="2019-05-19T21:56:20.160" v="15" actId="20577"/>
          <ac:spMkLst>
            <pc:docMk/>
            <pc:sldMk cId="667283528" sldId="1399"/>
            <ac:spMk id="2" creationId="{B6471208-E70B-4821-8381-28666B9E93F3}"/>
          </ac:spMkLst>
        </pc:spChg>
        <pc:spChg chg="mod">
          <ac:chgData name="Roth, Dan" userId="18da4c67-dd89-43a7-9856-8592f867a23c" providerId="ADAL" clId="{68932988-7CC3-4A26-B072-9CEA24D72DFB}" dt="2019-05-19T22:06:25.425" v="348" actId="20577"/>
          <ac:spMkLst>
            <pc:docMk/>
            <pc:sldMk cId="667283528" sldId="1399"/>
            <ac:spMk id="3" creationId="{752EDD7B-BDE7-47E9-8BA7-E65359C747BE}"/>
          </ac:spMkLst>
        </pc:spChg>
        <pc:picChg chg="add mod">
          <ac:chgData name="Roth, Dan" userId="18da4c67-dd89-43a7-9856-8592f867a23c" providerId="ADAL" clId="{68932988-7CC3-4A26-B072-9CEA24D72DFB}" dt="2019-05-19T22:00:22.029" v="148" actId="1076"/>
          <ac:picMkLst>
            <pc:docMk/>
            <pc:sldMk cId="667283528" sldId="1399"/>
            <ac:picMk id="1026" creationId="{04693A2C-CF09-4DEB-B633-95E092DDCA2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CAEVO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C3B-6646-80D4-BE3961523A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EMNLP'17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51.5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3B-6646-80D4-BE3961523A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TemProb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55.5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C3B-6646-80D4-BE3961523A9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CogCompTime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66.599999999999994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C3B-6646-80D4-BE3961523A9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LSTM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3B-6646-80D4-BE3961523A9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LSTM (BERT)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73.8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C3B-6646-80D4-BE3961523A9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LSTM+Siamese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F1</c:v>
                </c:pt>
              </c:strCache>
            </c:strRef>
          </c:cat>
          <c:val>
            <c:numRef>
              <c:f>Sheet1!$H$2</c:f>
              <c:numCache>
                <c:formatCode>General</c:formatCode>
                <c:ptCount val="1"/>
                <c:pt idx="0">
                  <c:v>76.5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C3B-6646-80D4-BE3961523A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67"/>
        <c:overlap val="-43"/>
        <c:axId val="-1321335344"/>
        <c:axId val="-1321355616"/>
      </c:barChart>
      <c:catAx>
        <c:axId val="-1321335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en-US"/>
          </a:p>
        </c:txPr>
        <c:crossAx val="-1321355616"/>
        <c:crosses val="autoZero"/>
        <c:auto val="1"/>
        <c:lblAlgn val="ctr"/>
        <c:lblOffset val="100"/>
        <c:noMultiLvlLbl val="0"/>
      </c:catAx>
      <c:valAx>
        <c:axId val="-1321355616"/>
        <c:scaling>
          <c:orientation val="minMax"/>
          <c:max val="80"/>
          <c:min val="40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321335344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200">
                <a:solidFill>
                  <a:schemeClr val="tx1"/>
                </a:solidFill>
              </a:rPr>
              <a:t>After “grant”</a:t>
            </a:r>
          </a:p>
        </c:rich>
      </c:tx>
      <c:layout>
        <c:manualLayout>
          <c:xMode val="edge"/>
          <c:yMode val="edge"/>
          <c:x val="0.33328910836612802"/>
          <c:y val="2.58558033384524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After "bomb"</c:v>
                </c:pt>
              </c:strCache>
            </c:strRef>
          </c:tx>
          <c:spPr>
            <a:solidFill>
              <a:srgbClr val="665E8A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use</c:v>
                </c:pt>
                <c:pt idx="1">
                  <c:v>pay</c:v>
                </c:pt>
                <c:pt idx="2">
                  <c:v>include</c:v>
                </c:pt>
                <c:pt idx="3">
                  <c:v>leave</c:v>
                </c:pt>
                <c:pt idx="4">
                  <c:v>speak</c:v>
                </c:pt>
                <c:pt idx="5">
                  <c:v>help</c:v>
                </c:pt>
                <c:pt idx="6">
                  <c:v>work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5.1436105730303776</c:v>
                </c:pt>
                <c:pt idx="1">
                  <c:v>4.0867714384640701</c:v>
                </c:pt>
                <c:pt idx="2">
                  <c:v>3.5175167749121301</c:v>
                </c:pt>
                <c:pt idx="3">
                  <c:v>3.3459654574712721</c:v>
                </c:pt>
                <c:pt idx="4">
                  <c:v>3.2470772336105869</c:v>
                </c:pt>
                <c:pt idx="5">
                  <c:v>2.9676051447809439</c:v>
                </c:pt>
                <c:pt idx="6">
                  <c:v>2.879899158088242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F1-4374-B404-05B9A5A705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19"/>
        <c:axId val="-1443690480"/>
        <c:axId val="-1443078192"/>
      </c:barChart>
      <c:catAx>
        <c:axId val="-1443690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443078192"/>
        <c:crosses val="autoZero"/>
        <c:auto val="1"/>
        <c:lblAlgn val="ctr"/>
        <c:lblOffset val="100"/>
        <c:noMultiLvlLbl val="0"/>
      </c:catAx>
      <c:valAx>
        <c:axId val="-144307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/>
                  <a:t>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/>
                  </a:solidFill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44369048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80" b="0" i="0" u="none" strike="noStrike" kern="1200" spc="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r>
              <a:rPr lang="en-US" sz="1200" dirty="0">
                <a:solidFill>
                  <a:schemeClr val="tx1"/>
                </a:solidFill>
              </a:rPr>
              <a:t>Before “grant”</a:t>
            </a:r>
          </a:p>
        </c:rich>
      </c:tx>
      <c:layout>
        <c:manualLayout>
          <c:xMode val="edge"/>
          <c:yMode val="edge"/>
          <c:x val="0.307973241293372"/>
          <c:y val="2.72520590146556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80" b="0" i="0" u="none" strike="noStrike" kern="1200" spc="0" baseline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"mourn"</c:v>
                </c:pt>
              </c:strCache>
            </c:strRef>
          </c:tx>
          <c:spPr>
            <a:solidFill>
              <a:srgbClr val="665E8A"/>
            </a:solidFill>
            <a:ln>
              <a:noFill/>
            </a:ln>
            <a:effectLst/>
          </c:spPr>
          <c:invertIfNegative val="0"/>
          <c:cat>
            <c:strRef>
              <c:f>Sheet1!$A$2:$A$8</c:f>
              <c:strCache>
                <c:ptCount val="7"/>
                <c:pt idx="0">
                  <c:v>seek</c:v>
                </c:pt>
                <c:pt idx="1">
                  <c:v>know</c:v>
                </c:pt>
                <c:pt idx="2">
                  <c:v>need</c:v>
                </c:pt>
                <c:pt idx="3">
                  <c:v>zone</c:v>
                </c:pt>
                <c:pt idx="4">
                  <c:v>request</c:v>
                </c:pt>
                <c:pt idx="5">
                  <c:v>involve</c:v>
                </c:pt>
                <c:pt idx="6">
                  <c:v>write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4.7958707102964206</c:v>
                </c:pt>
                <c:pt idx="1">
                  <c:v>2.9974300723258311</c:v>
                </c:pt>
                <c:pt idx="2">
                  <c:v>2.3578620064902331</c:v>
                </c:pt>
                <c:pt idx="3">
                  <c:v>1.989245217265162</c:v>
                </c:pt>
                <c:pt idx="4">
                  <c:v>1.989245217265162</c:v>
                </c:pt>
                <c:pt idx="5">
                  <c:v>1.989245217265162</c:v>
                </c:pt>
                <c:pt idx="6">
                  <c:v>1.9112457966326371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55C-4888-9DCB-DCCE7C62E0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"/>
        <c:overlap val="-19"/>
        <c:axId val="-1442910352"/>
        <c:axId val="-1442908576"/>
      </c:barChart>
      <c:catAx>
        <c:axId val="-1442910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442908576"/>
        <c:crosses val="autoZero"/>
        <c:auto val="1"/>
        <c:lblAlgn val="ctr"/>
        <c:lblOffset val="100"/>
        <c:noMultiLvlLbl val="0"/>
      </c:catAx>
      <c:valAx>
        <c:axId val="-1442908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/>
                    </a:solidFill>
                    <a:latin typeface="Century Gothic" panose="020B0502020202020204" pitchFamily="34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900"/>
                  <a:t>‰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bg2"/>
                  </a:solidFill>
                  <a:latin typeface="Century Gothic" panose="020B0502020202020204" pitchFamily="34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-144291035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bg2"/>
          </a:solidFill>
          <a:latin typeface="Century Gothic" panose="020B0502020202020204" pitchFamily="34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E61AF7-11D0-DF4A-ADFD-9C4B417023E5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A38-32CD-004A-B2D7-6BDBF10281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37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08A0B70F-415A-4074-B7C2-C623724F8537}" type="slidenum">
              <a:rPr lang="en-US" smtClean="0">
                <a:latin typeface="Times New Roman" pitchFamily="18" charset="0"/>
              </a:rPr>
              <a:pPr eaLnBrk="1" hangingPunct="1"/>
              <a:t>1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/>
              <a:t>So a lot of people talked about some great progress. But I will talk about challenges – so you can go home and think about all the great things that you still have to work on. </a:t>
            </a:r>
          </a:p>
        </p:txBody>
      </p:sp>
    </p:spTree>
    <p:extLst>
      <p:ext uri="{BB962C8B-B14F-4D97-AF65-F5344CB8AC3E}">
        <p14:creationId xmlns:p14="http://schemas.microsoft.com/office/powerpoint/2010/main" val="444692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will say 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69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To show you the big picture, we form an abstraction of text, as a collection of semantic graphs.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 - Each instantiation of the graphs, can contain a different phenomena over text, with nodes being mentions within your 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- Nodes could contain embeddings/representations that will be used during the reasoning time to create alignments. </a:t>
            </a:r>
            <a:br>
              <a:rPr lang="en-US" dirty="0"/>
            </a:b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I’d like to emphasize that such representations has nothing to do with the QA task. It is purely generic, and it reflects an understanding of the language.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consequently, we expect these representations to be useful for a range of tasks; 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============</a:t>
            </a: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dirty="0"/>
              <a:t>also, they are to be learned from/as part of/ a range of tasks.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E438F2-796D-4542-A64A-55FC71FAA1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958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18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Google will say yes!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DDFA38-32CD-004A-B2D7-6BDBF10281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0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is a final summary for our progress on this task. CAEVO is the previous SOTA, structured learning 2%, common sense 4%, new dataset 11%, LSTM with standard word embeddings 3%, LSTM with BERT embeddings 4% (BERT is the most recent word embedding), and Siamese another 3%.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7D9C7A-1E92-449D-A064-B8AFA531E953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501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3" y="2282884"/>
            <a:ext cx="10363200" cy="1362075"/>
          </a:xfrm>
        </p:spPr>
        <p:txBody>
          <a:bodyPr anchor="t"/>
          <a:lstStyle>
            <a:lvl1pPr algn="l">
              <a:defRPr sz="4000" b="0" i="0" cap="none" baseline="0">
                <a:latin typeface="Helvetica Light" charset="0"/>
                <a:ea typeface="Helvetica Light" charset="0"/>
                <a:cs typeface="Helvetica Light" charset="0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1313" y="3875910"/>
            <a:ext cx="10363200" cy="580231"/>
          </a:xfrm>
        </p:spPr>
        <p:txBody>
          <a:bodyPr anchor="b"/>
          <a:lstStyle>
            <a:lvl1pPr marL="0" indent="0">
              <a:buNone/>
              <a:defRPr sz="2800" b="0" i="0">
                <a:solidFill>
                  <a:schemeClr val="tx1">
                    <a:lumMod val="65000"/>
                    <a:lumOff val="35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26572" y="1840197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2" y="921799"/>
            <a:ext cx="2452914" cy="8416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172" y="1045030"/>
            <a:ext cx="2223552" cy="616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3584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1pPr>
            <a:lvl2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2pPr>
            <a:lvl3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3pPr>
            <a:lvl4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4pPr>
            <a:lvl5pPr>
              <a:buClr>
                <a:schemeClr val="bg2">
                  <a:lumMod val="25000"/>
                </a:schemeClr>
              </a:buCl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6172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2743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73624"/>
            <a:ext cx="538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06829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895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7" y="3091544"/>
            <a:ext cx="106172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48345" y="3745203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274086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74500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892800" y="6248400"/>
            <a:ext cx="5384800" cy="228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08718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13536" y="20647"/>
            <a:ext cx="10972800" cy="92480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32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72163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+mn-l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969812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92116" y="6523921"/>
            <a:ext cx="5080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pitchFamily="34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BDF588C3-71D6-5D45-B118-1C664482E1C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829"/>
            <a:ext cx="988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1856"/>
            <a:ext cx="10972800" cy="448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dirty="0"/>
              <a:t>Click to edit Master text styles</a:t>
            </a:r>
          </a:p>
          <a:p>
            <a:pPr lvl="1"/>
            <a:r>
              <a:rPr lang="en-US" altLang="zh-TW" dirty="0"/>
              <a:t>Second level</a:t>
            </a:r>
          </a:p>
          <a:p>
            <a:pPr lvl="2"/>
            <a:r>
              <a:rPr lang="en-US" altLang="zh-TW" dirty="0"/>
              <a:t>Third level</a:t>
            </a:r>
          </a:p>
          <a:p>
            <a:pPr lvl="3"/>
            <a:r>
              <a:rPr lang="en-US" altLang="zh-TW" dirty="0"/>
              <a:t>Fourth level</a:t>
            </a:r>
          </a:p>
          <a:p>
            <a:pPr lvl="4"/>
            <a:r>
              <a:rPr lang="en-US" altLang="zh-TW" dirty="0"/>
              <a:t>Fifth level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48345" y="806055"/>
            <a:ext cx="11451771" cy="18079"/>
          </a:xfrm>
          <a:prstGeom prst="line">
            <a:avLst/>
          </a:prstGeom>
          <a:ln w="3175">
            <a:solidFill>
              <a:srgbClr val="093D6E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72792" y="130628"/>
            <a:ext cx="669578" cy="6695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706" b="-294"/>
          <a:stretch/>
        </p:blipFill>
        <p:spPr>
          <a:xfrm>
            <a:off x="10613572" y="181430"/>
            <a:ext cx="562428" cy="61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</p:sldLayoutIdLst>
  <p:transition spd="med"/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0" i="0">
          <a:solidFill>
            <a:schemeClr val="tx1">
              <a:lumMod val="75000"/>
              <a:lumOff val="25000"/>
            </a:schemeClr>
          </a:solidFill>
          <a:latin typeface="+mj-lt"/>
          <a:ea typeface="Helvetica Light" charset="0"/>
          <a:cs typeface="Helvetica Light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0000"/>
          </a:solidFill>
          <a:latin typeface="Calibri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2"/>
        <a:buChar char="n"/>
        <a:defRPr sz="24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2"/>
        <a:buChar char="¨"/>
        <a:defRPr sz="20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2"/>
        <a:buChar char="n"/>
        <a:defRPr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¨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charset="2"/>
        <a:buChar char="§"/>
        <a:defRPr sz="1600" b="0" i="0">
          <a:solidFill>
            <a:schemeClr val="tx1"/>
          </a:solidFill>
          <a:latin typeface="+mn-lt"/>
          <a:ea typeface="Helvetica Light" charset="0"/>
          <a:cs typeface="Helvetica Light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ousscientists.org/aristotle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slide" Target="slide2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mousscientists.org/aristotl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3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4"/>
          <p:cNvSpPr txBox="1">
            <a:spLocks noChangeArrowheads="1"/>
          </p:cNvSpPr>
          <p:nvPr/>
        </p:nvSpPr>
        <p:spPr bwMode="auto">
          <a:xfrm>
            <a:off x="3390900" y="5463401"/>
            <a:ext cx="5410200" cy="830997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fontAlgn="base"/>
            <a:r>
              <a:rPr lang="en-US" dirty="0">
                <a:latin typeface="+mj-lt"/>
              </a:rPr>
              <a:t>Reasoning for Complex Question Answering</a:t>
            </a:r>
          </a:p>
          <a:p>
            <a:pPr algn="ctr"/>
            <a:r>
              <a:rPr lang="en-US" sz="1600" b="1" dirty="0"/>
              <a:t>AAAI-20 Workshop</a:t>
            </a:r>
          </a:p>
          <a:p>
            <a:pPr algn="ctr" eaLnBrk="1" hangingPunct="1"/>
            <a:r>
              <a:rPr lang="en-US" sz="1400" b="1" dirty="0"/>
              <a:t>February 2020</a:t>
            </a: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956731"/>
            <a:ext cx="10363200" cy="81336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80"/>
                </a:solidFill>
                <a:latin typeface="+mj-lt"/>
              </a:rPr>
              <a:t>Why (and how) should we study Question Answering?</a:t>
            </a:r>
            <a:endParaRPr lang="en-US" sz="4400" b="1" dirty="0">
              <a:solidFill>
                <a:srgbClr val="0033CC"/>
              </a:solidFill>
              <a:latin typeface="+mj-lt"/>
            </a:endParaRPr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2988" y="3530623"/>
            <a:ext cx="7786025" cy="1326854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Dan Roth 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+mj-lt"/>
              </a:rPr>
              <a:t>Computer and Information Science</a:t>
            </a:r>
          </a:p>
          <a:p>
            <a:pPr algn="ctr"/>
            <a:r>
              <a:rPr lang="en-US" altLang="zh-TW" sz="2000" dirty="0">
                <a:solidFill>
                  <a:srgbClr val="0000FF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University of Pennsylvania </a:t>
            </a:r>
          </a:p>
        </p:txBody>
      </p:sp>
    </p:spTree>
    <p:extLst>
      <p:ext uri="{BB962C8B-B14F-4D97-AF65-F5344CB8AC3E}">
        <p14:creationId xmlns:p14="http://schemas.microsoft.com/office/powerpoint/2010/main" val="14434553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577-E57F-4DE9-B34F-8113095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</a:t>
            </a:r>
            <a:r>
              <a:rPr lang="en-US" dirty="0">
                <a:solidFill>
                  <a:schemeClr val="tx1"/>
                </a:solidFill>
              </a:rPr>
              <a:t>Let’s Talk about Dinner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2B4-B6FB-4208-AA21-E3422014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5185556" cy="4484915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</a:rPr>
              <a:t>Let’s talk about dinner. </a:t>
            </a:r>
          </a:p>
          <a:p>
            <a:pPr lvl="1"/>
            <a:r>
              <a:rPr lang="en-US" b="1" dirty="0"/>
              <a:t>A:</a:t>
            </a:r>
            <a:r>
              <a:rPr lang="en-US" dirty="0"/>
              <a:t> Where do you want to go? </a:t>
            </a:r>
          </a:p>
          <a:p>
            <a:endParaRPr lang="en-US" dirty="0">
              <a:solidFill>
                <a:srgbClr val="0000FF"/>
              </a:solidFill>
              <a:sym typeface="Wingdings" panose="05000000000000000000" pitchFamily="2" charset="2"/>
            </a:endParaRPr>
          </a:p>
          <a:p>
            <a:r>
              <a:rPr lang="en-US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  <a:latin typeface="Google Sans"/>
                <a:ea typeface="Google Sans"/>
                <a:cs typeface="Google Sans"/>
                <a:sym typeface="Google Sans"/>
              </a:rPr>
              <a:t>I really enjoy Mexican food, but not when it is spicy. </a:t>
            </a:r>
          </a:p>
          <a:p>
            <a:pPr lvl="1"/>
            <a:r>
              <a:rPr lang="en-US" b="1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A:</a:t>
            </a:r>
            <a:r>
              <a:rPr lang="en-US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 How about a Mexican restaurant with </a:t>
            </a:r>
            <a:r>
              <a:rPr lang="en-US" b="1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plenty</a:t>
            </a:r>
            <a:r>
              <a:rPr lang="en-US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 of </a:t>
            </a:r>
            <a:r>
              <a:rPr lang="en-US" b="1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non-spicy options</a:t>
            </a:r>
            <a:r>
              <a:rPr lang="en-US" dirty="0">
                <a:solidFill>
                  <a:srgbClr val="000000"/>
                </a:solidFill>
                <a:ea typeface="Google Sans"/>
                <a:cs typeface="Google Sans"/>
                <a:sym typeface="Google Sans"/>
              </a:rPr>
              <a:t>?</a:t>
            </a:r>
          </a:p>
          <a:p>
            <a:pPr lvl="1"/>
            <a:endParaRPr lang="en-US" dirty="0">
              <a:solidFill>
                <a:srgbClr val="000000"/>
              </a:solidFill>
              <a:ea typeface="Google Sans"/>
              <a:cs typeface="Google Sans"/>
              <a:sym typeface="Google Sans"/>
            </a:endParaRPr>
          </a:p>
          <a:p>
            <a:r>
              <a:rPr lang="en-US" dirty="0">
                <a:solidFill>
                  <a:srgbClr val="0000FF"/>
                </a:solidFill>
                <a:ea typeface="Google Sans"/>
                <a:cs typeface="Google Sans"/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00FF"/>
                </a:solidFill>
                <a:ea typeface="Google Sans"/>
                <a:cs typeface="Google Sans"/>
                <a:sym typeface="Google Sans"/>
              </a:rPr>
              <a:t>Yep, is there one in Philadelphia?</a:t>
            </a:r>
          </a:p>
          <a:p>
            <a:pPr lvl="1"/>
            <a:r>
              <a:rPr lang="en-US" b="1" dirty="0">
                <a:sym typeface="Wingdings" panose="05000000000000000000" pitchFamily="2" charset="2"/>
              </a:rPr>
              <a:t>A:</a:t>
            </a:r>
            <a:r>
              <a:rPr lang="en-US" dirty="0">
                <a:sym typeface="Wingdings" panose="05000000000000000000" pitchFamily="2" charset="2"/>
              </a:rPr>
              <a:t> Here are a couple of good options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…….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FED4-9B2A-42C6-9F5A-82A202D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ular Callout 6">
            <a:extLst>
              <a:ext uri="{FF2B5EF4-FFF2-40B4-BE49-F238E27FC236}">
                <a16:creationId xmlns:a16="http://schemas.microsoft.com/office/drawing/2014/main" id="{1765EA8D-CAA7-418D-96D0-368E0E2D983D}"/>
              </a:ext>
            </a:extLst>
          </p:cNvPr>
          <p:cNvSpPr/>
          <p:nvPr/>
        </p:nvSpPr>
        <p:spPr>
          <a:xfrm>
            <a:off x="6063311" y="957773"/>
            <a:ext cx="5888183" cy="1836717"/>
          </a:xfrm>
          <a:prstGeom prst="wedgeRectCallout">
            <a:avLst>
              <a:gd name="adj1" fmla="val -18330"/>
              <a:gd name="adj2" fmla="val 49379"/>
            </a:avLst>
          </a:prstGeom>
          <a:solidFill>
            <a:srgbClr val="FFFFCC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50000"/>
            </a:pPr>
            <a:r>
              <a:rPr lang="pt-BR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∃ r ∈ Restaurants | Cuisine(r, Mexican)∧ InCity(PH)</a:t>
            </a:r>
          </a:p>
          <a:p>
            <a:pPr>
              <a:buSzPct val="150000"/>
            </a:pPr>
            <a:r>
              <a:rPr lang="en-US" sz="2000" dirty="0">
                <a:solidFill>
                  <a:srgbClr val="3366CC"/>
                </a:solidFill>
              </a:rPr>
              <a:t>Constraints: </a:t>
            </a:r>
          </a:p>
          <a:p>
            <a:pPr marL="609585"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∀ r ∈ Restaurants 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Wingdings" panose="05000000000000000000" pitchFamily="2" charset="2"/>
              </a:rPr>
              <a:t>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Contains(r, m) ∧ Menus(m)</a:t>
            </a:r>
          </a:p>
          <a:p>
            <a:pPr marL="609585" defTabSz="1219170">
              <a:buClr>
                <a:srgbClr val="000000"/>
              </a:buClr>
            </a:pP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∀ m ∈ Menus 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Wingdings" panose="05000000000000000000" pitchFamily="2" charset="2"/>
              </a:rPr>
              <a:t>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Contains(</a:t>
            </a:r>
            <a:r>
              <a:rPr lang="en-US" sz="2000" kern="0" dirty="0" err="1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d,m</a:t>
            </a: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) ∧ Dishes(d)</a:t>
            </a:r>
          </a:p>
          <a:p>
            <a:pPr marL="609585" defTabSz="1219170">
              <a:buClr>
                <a:srgbClr val="000000"/>
              </a:buClr>
              <a:buSzPts val="1100"/>
            </a:pPr>
            <a:r>
              <a:rPr lang="pt-BR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∃</a:t>
            </a: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o ∈ Dishes 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Wingdings" panose="05000000000000000000" pitchFamily="2" charset="2"/>
              </a:rPr>
              <a:t></a:t>
            </a:r>
            <a:r>
              <a:rPr lang="en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 </a:t>
            </a:r>
            <a:r>
              <a:rPr lang="en-US" sz="2000" kern="0" dirty="0">
                <a:solidFill>
                  <a:srgbClr val="000000"/>
                </a:solidFill>
                <a:latin typeface="Ubuntu Mono"/>
                <a:ea typeface="Ubuntu Mono"/>
                <a:cs typeface="Ubuntu Mono"/>
                <a:sym typeface="Ubuntu Mono"/>
              </a:rPr>
              <a:t>Tastes(o, ￢spicy)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61B5C1-416F-47CC-8F04-F853EB3961B1}"/>
              </a:ext>
            </a:extLst>
          </p:cNvPr>
          <p:cNvSpPr/>
          <p:nvPr/>
        </p:nvSpPr>
        <p:spPr>
          <a:xfrm>
            <a:off x="116737" y="6413967"/>
            <a:ext cx="32476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dirty="0"/>
              <a:t>[Example due to Tania </a:t>
            </a:r>
            <a:r>
              <a:rPr lang="en-US" sz="1600" dirty="0" err="1"/>
              <a:t>Berdax</a:t>
            </a:r>
            <a:r>
              <a:rPr lang="en-US" sz="1600" dirty="0"/>
              <a:t>-Weiss]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87A8E54-E582-4D3A-8170-6A536B6ECF79}"/>
              </a:ext>
            </a:extLst>
          </p:cNvPr>
          <p:cNvSpPr txBox="1">
            <a:spLocks/>
          </p:cNvSpPr>
          <p:nvPr/>
        </p:nvSpPr>
        <p:spPr bwMode="auto">
          <a:xfrm>
            <a:off x="6172200" y="2951018"/>
            <a:ext cx="5779294" cy="35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ym typeface="Wingdings" panose="05000000000000000000" pitchFamily="2" charset="2"/>
              </a:rPr>
              <a:t>Don’t worry, you can still use neural embeddings for the predicates and functions…</a:t>
            </a:r>
          </a:p>
          <a:p>
            <a:r>
              <a:rPr lang="en-US" kern="0" dirty="0">
                <a:sym typeface="Wingdings" panose="05000000000000000000" pitchFamily="2" charset="2"/>
              </a:rPr>
              <a:t>But the abstraction necessitates that we incorporate declarative constraints…</a:t>
            </a:r>
          </a:p>
          <a:p>
            <a:pPr marL="457200" lvl="1" indent="0">
              <a:buFont typeface="Wingdings" charset="2"/>
              <a:buNone/>
            </a:pPr>
            <a:endParaRPr lang="en-US" kern="0" dirty="0"/>
          </a:p>
          <a:p>
            <a:pPr marL="0" indent="0">
              <a:buFont typeface="Wingdings" charset="2"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8872291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9577-E57F-4DE9-B34F-811309526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 dirty="0">
                <a:solidFill>
                  <a:schemeClr val="tx1"/>
                </a:solidFill>
              </a:rPr>
              <a:t>Some questions to my Sports’ Assistant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222B4-B6FB-4208-AA21-E3422014F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51856"/>
            <a:ext cx="6280432" cy="4484915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Coming off a road win over the Cowboys, the Redskins traveled to Lincoln Financial Field for a Week 5 NFC East duel with the Philadelphia Eagles. In the first quarter, the Redskins trailed early </a:t>
            </a:r>
            <a:r>
              <a:rPr lang="en-US" sz="1800" b="1" dirty="0"/>
              <a:t>as RB Brian Westbrook scored on a 9-yard TD run</a:t>
            </a:r>
            <a:r>
              <a:rPr lang="en-US" sz="1800" dirty="0"/>
              <a:t> and </a:t>
            </a:r>
            <a:r>
              <a:rPr lang="en-US" sz="1800" b="1" dirty="0"/>
              <a:t>the Eagles DeSean Jackson returned a punt 68 yards for a touchdown.</a:t>
            </a:r>
            <a:r>
              <a:rPr lang="en-US" sz="1800" dirty="0"/>
              <a:t> Washington still trailed at half time 14:9, </a:t>
            </a:r>
            <a:r>
              <a:rPr lang="en-US" sz="1800" b="1" dirty="0"/>
              <a:t>with field goals from Shaun </a:t>
            </a:r>
            <a:r>
              <a:rPr lang="en-US" sz="1800" b="1" dirty="0" err="1"/>
              <a:t>Suisham</a:t>
            </a:r>
            <a:r>
              <a:rPr lang="en-US" sz="1800" dirty="0"/>
              <a:t>. In the third quarter, the Redskins took the lead on a trick play as WR </a:t>
            </a:r>
            <a:r>
              <a:rPr lang="en-US" sz="1800" dirty="0" err="1"/>
              <a:t>Antwaan</a:t>
            </a:r>
            <a:r>
              <a:rPr lang="en-US" sz="1800" dirty="0"/>
              <a:t> Randle El threw an 18-yard </a:t>
            </a:r>
            <a:r>
              <a:rPr lang="en-US" sz="1800" b="1" dirty="0"/>
              <a:t>TD pass to TE Chris Cooley</a:t>
            </a:r>
            <a:r>
              <a:rPr lang="en-US" sz="1800" dirty="0"/>
              <a:t>. In the fourth quarter, the Redskins increased their lead when </a:t>
            </a:r>
            <a:r>
              <a:rPr lang="en-US" sz="1800" b="1" dirty="0"/>
              <a:t>Clinton Portis scored on a 4-yard TD run</a:t>
            </a:r>
            <a:r>
              <a:rPr lang="en-US" sz="1800" dirty="0"/>
              <a:t>. The Eagles managed one more score in the final quarter for a </a:t>
            </a:r>
            <a:r>
              <a:rPr lang="en-US" sz="1800" b="1" dirty="0"/>
              <a:t>final score of 17:23</a:t>
            </a:r>
            <a:r>
              <a:rPr lang="en-US" sz="1800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6FED4-9B2A-42C6-9F5A-82A202DB9F0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11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6B84731-FF5D-4E9A-89C1-A2E13948F90D}"/>
              </a:ext>
            </a:extLst>
          </p:cNvPr>
          <p:cNvSpPr txBox="1">
            <a:spLocks/>
          </p:cNvSpPr>
          <p:nvPr/>
        </p:nvSpPr>
        <p:spPr bwMode="auto">
          <a:xfrm>
            <a:off x="8017222" y="1256777"/>
            <a:ext cx="3644835" cy="5267144"/>
          </a:xfrm>
          <a:prstGeom prst="rect">
            <a:avLst/>
          </a:prstGeom>
          <a:solidFill>
            <a:srgbClr val="FFFFCC"/>
          </a:solidFill>
          <a:ln w="1905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>
                <a:solidFill>
                  <a:srgbClr val="0000FF"/>
                </a:solidFill>
              </a:rPr>
              <a:t>How many touchdowns did the Eagles score in the first quarter?</a:t>
            </a:r>
          </a:p>
          <a:p>
            <a:r>
              <a:rPr lang="en-US" kern="0" dirty="0"/>
              <a:t>Answer: 2</a:t>
            </a:r>
          </a:p>
          <a:p>
            <a:r>
              <a:rPr lang="en-US" kern="0" dirty="0">
                <a:solidFill>
                  <a:srgbClr val="0000FF"/>
                </a:solidFill>
              </a:rPr>
              <a:t>How do you know?</a:t>
            </a:r>
          </a:p>
          <a:p>
            <a:r>
              <a:rPr lang="en-US" kern="0" dirty="0">
                <a:solidFill>
                  <a:srgbClr val="0000FF"/>
                </a:solidFill>
              </a:rPr>
              <a:t>How many field goals did Washington score?</a:t>
            </a:r>
          </a:p>
          <a:p>
            <a:r>
              <a:rPr lang="en-US" kern="0" dirty="0"/>
              <a:t>Answer: 3</a:t>
            </a:r>
          </a:p>
          <a:p>
            <a:r>
              <a:rPr lang="en-US" b="1" kern="0" dirty="0">
                <a:sym typeface="Wingdings" panose="05000000000000000000" pitchFamily="2" charset="2"/>
              </a:rPr>
              <a:t> Need a resource – the rules of the game.</a:t>
            </a:r>
          </a:p>
          <a:p>
            <a:r>
              <a:rPr lang="en-US" kern="0" dirty="0">
                <a:solidFill>
                  <a:srgbClr val="0000FF"/>
                </a:solidFill>
                <a:sym typeface="Wingdings" panose="05000000000000000000" pitchFamily="2" charset="2"/>
              </a:rPr>
              <a:t>How many field goals did the Eagles score? </a:t>
            </a:r>
          </a:p>
          <a:p>
            <a:r>
              <a:rPr lang="en-US" kern="0" dirty="0">
                <a:sym typeface="Wingdings" panose="05000000000000000000" pitchFamily="2" charset="2"/>
              </a:rPr>
              <a:t>Answer: 1</a:t>
            </a:r>
            <a:endParaRPr lang="en-US" kern="0" dirty="0"/>
          </a:p>
          <a:p>
            <a:endParaRPr lang="en-US" kern="0" dirty="0"/>
          </a:p>
          <a:p>
            <a:endParaRPr lang="en-US" kern="0" dirty="0"/>
          </a:p>
          <a:p>
            <a:endParaRPr lang="en-US" kern="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7A55DCC-32B0-4282-A19A-2AFA9CC1B80E}"/>
              </a:ext>
            </a:extLst>
          </p:cNvPr>
          <p:cNvCxnSpPr/>
          <p:nvPr/>
        </p:nvCxnSpPr>
        <p:spPr>
          <a:xfrm>
            <a:off x="3398991" y="2401578"/>
            <a:ext cx="1955969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7218C5-B5D7-40D0-9066-8E82ABED3831}"/>
              </a:ext>
            </a:extLst>
          </p:cNvPr>
          <p:cNvCxnSpPr>
            <a:cxnSpLocks/>
          </p:cNvCxnSpPr>
          <p:nvPr/>
        </p:nvCxnSpPr>
        <p:spPr>
          <a:xfrm>
            <a:off x="2203868" y="2657123"/>
            <a:ext cx="4094617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6CD85F9-1818-4796-82FF-2D490A796014}"/>
              </a:ext>
            </a:extLst>
          </p:cNvPr>
          <p:cNvCxnSpPr>
            <a:cxnSpLocks/>
          </p:cNvCxnSpPr>
          <p:nvPr/>
        </p:nvCxnSpPr>
        <p:spPr>
          <a:xfrm>
            <a:off x="4071118" y="2956711"/>
            <a:ext cx="245199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D18E751-09BB-44CC-8C23-107E7EF9E2F8}"/>
              </a:ext>
            </a:extLst>
          </p:cNvPr>
          <p:cNvCxnSpPr>
            <a:cxnSpLocks/>
          </p:cNvCxnSpPr>
          <p:nvPr/>
        </p:nvCxnSpPr>
        <p:spPr>
          <a:xfrm>
            <a:off x="825957" y="4615190"/>
            <a:ext cx="1806583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A490CD42-D13F-4F07-B457-48547BF5CACD}"/>
              </a:ext>
            </a:extLst>
          </p:cNvPr>
          <p:cNvSpPr/>
          <p:nvPr/>
        </p:nvSpPr>
        <p:spPr>
          <a:xfrm>
            <a:off x="7974565" y="1065790"/>
            <a:ext cx="3917992" cy="558537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7A1EAAE-BF13-47F1-815E-1E31FBF71CB8}"/>
              </a:ext>
            </a:extLst>
          </p:cNvPr>
          <p:cNvSpPr txBox="1"/>
          <p:nvPr/>
        </p:nvSpPr>
        <p:spPr>
          <a:xfrm>
            <a:off x="610905" y="887445"/>
            <a:ext cx="5391476" cy="369332"/>
          </a:xfrm>
          <a:prstGeom prst="rect">
            <a:avLst/>
          </a:prstGeom>
          <a:noFill/>
          <a:ln w="28575">
            <a:solidFill>
              <a:srgbClr val="99CC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Modified version of a question from AI2’s DROP dataset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6B89A4-A832-4F05-AEA9-E5209B37A3C9}"/>
              </a:ext>
            </a:extLst>
          </p:cNvPr>
          <p:cNvCxnSpPr>
            <a:cxnSpLocks/>
          </p:cNvCxnSpPr>
          <p:nvPr/>
        </p:nvCxnSpPr>
        <p:spPr>
          <a:xfrm>
            <a:off x="710452" y="3224184"/>
            <a:ext cx="1386261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 descr="Image result for american football">
            <a:extLst>
              <a:ext uri="{FF2B5EF4-FFF2-40B4-BE49-F238E27FC236}">
                <a16:creationId xmlns:a16="http://schemas.microsoft.com/office/drawing/2014/main" id="{4412651A-EED4-4006-B908-394746D3E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1259" y="2884599"/>
            <a:ext cx="2789882" cy="18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ular Callout 6">
            <a:extLst>
              <a:ext uri="{FF2B5EF4-FFF2-40B4-BE49-F238E27FC236}">
                <a16:creationId xmlns:a16="http://schemas.microsoft.com/office/drawing/2014/main" id="{A5A18493-733A-4C5A-9C16-823DDED86830}"/>
              </a:ext>
            </a:extLst>
          </p:cNvPr>
          <p:cNvSpPr/>
          <p:nvPr/>
        </p:nvSpPr>
        <p:spPr>
          <a:xfrm>
            <a:off x="609601" y="4719000"/>
            <a:ext cx="8004396" cy="1520704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The answer isn’t available in any KB, but can be gleaned from the recap.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Semantic parsing is harder: it involves executing programs on the text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80"/>
                </a:solidFill>
              </a:rPr>
              <a:t>Count(scoring team=Eagles (identify TD, scoring team))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FF"/>
                </a:solidFill>
              </a:rPr>
              <a:t>[Nitish Gupta et al. ICLR’20]: poster was presented today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AC838C-527F-4C6D-A4FA-C5F0D23C7A6A}"/>
              </a:ext>
            </a:extLst>
          </p:cNvPr>
          <p:cNvCxnSpPr/>
          <p:nvPr/>
        </p:nvCxnSpPr>
        <p:spPr>
          <a:xfrm>
            <a:off x="4753177" y="2127252"/>
            <a:ext cx="1955969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ular Callout 6">
            <a:extLst>
              <a:ext uri="{FF2B5EF4-FFF2-40B4-BE49-F238E27FC236}">
                <a16:creationId xmlns:a16="http://schemas.microsoft.com/office/drawing/2014/main" id="{8022C4FC-0455-41DA-8230-35E21C847A6E}"/>
              </a:ext>
            </a:extLst>
          </p:cNvPr>
          <p:cNvSpPr/>
          <p:nvPr/>
        </p:nvSpPr>
        <p:spPr>
          <a:xfrm>
            <a:off x="609601" y="4727693"/>
            <a:ext cx="5688884" cy="1933501"/>
          </a:xfrm>
          <a:prstGeom prst="wedgeRectCallout">
            <a:avLst>
              <a:gd name="adj1" fmla="val -17252"/>
              <a:gd name="adj2" fmla="val 31025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SzPct val="100000"/>
            </a:pPr>
            <a:r>
              <a:rPr lang="en-US" sz="2000" b="1" dirty="0">
                <a:solidFill>
                  <a:schemeClr val="tx1"/>
                </a:solidFill>
              </a:rPr>
              <a:t>Football Scoring Rule Book: 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TD could be 6, 7, or 8 points.</a:t>
            </a:r>
          </a:p>
          <a:p>
            <a:pPr marL="800100" lvl="1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Kick….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Field goal is worth 3 points</a:t>
            </a:r>
          </a:p>
          <a:p>
            <a:pPr marL="342900" indent="-342900"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…..</a:t>
            </a:r>
          </a:p>
          <a:p>
            <a:pPr>
              <a:buSzPct val="100000"/>
            </a:pPr>
            <a:r>
              <a:rPr lang="en-US" sz="2000" dirty="0">
                <a:solidFill>
                  <a:schemeClr val="tx1"/>
                </a:solidFill>
              </a:rPr>
              <a:t>              </a:t>
            </a:r>
            <a:r>
              <a:rPr lang="en-US" sz="2000" b="1" dirty="0">
                <a:solidFill>
                  <a:srgbClr val="0000FF"/>
                </a:solidFill>
              </a:rPr>
              <a:t>General rules </a:t>
            </a:r>
            <a:r>
              <a:rPr lang="en-US" sz="2000" dirty="0">
                <a:solidFill>
                  <a:srgbClr val="0000FF"/>
                </a:solidFill>
              </a:rPr>
              <a:t>that are to be instantiated….</a:t>
            </a:r>
          </a:p>
        </p:txBody>
      </p:sp>
      <p:sp>
        <p:nvSpPr>
          <p:cNvPr id="13" name="Rectangle 17">
            <a:extLst>
              <a:ext uri="{FF2B5EF4-FFF2-40B4-BE49-F238E27FC236}">
                <a16:creationId xmlns:a16="http://schemas.microsoft.com/office/drawing/2014/main" id="{93D2A521-F754-47B7-BC68-29E53AAE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6149568"/>
            <a:ext cx="7326085" cy="646331"/>
          </a:xfrm>
          <a:prstGeom prst="rect">
            <a:avLst/>
          </a:prstGeom>
          <a:solidFill>
            <a:srgbClr val="FAE1AF"/>
          </a:solidFill>
          <a:ln w="19050">
            <a:solidFill>
              <a:srgbClr val="A7001B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buClr>
                <a:srgbClr val="E7E6E6">
                  <a:lumMod val="25000"/>
                </a:srgbClr>
              </a:buClr>
            </a:pPr>
            <a:r>
              <a:rPr lang="en-US" dirty="0">
                <a:solidFill>
                  <a:srgbClr val="0000FF"/>
                </a:solidFill>
              </a:rPr>
              <a:t>What computational tasks should we think about?</a:t>
            </a:r>
          </a:p>
          <a:p>
            <a:pPr lvl="0" algn="ctr">
              <a:buClr>
                <a:srgbClr val="E7E6E6">
                  <a:lumMod val="25000"/>
                </a:srgbClr>
              </a:buClr>
            </a:pPr>
            <a:r>
              <a:rPr lang="en-US" dirty="0">
                <a:solidFill>
                  <a:srgbClr val="0000FF"/>
                </a:solidFill>
              </a:rPr>
              <a:t>“Discrete” Reasoning is essential here. And, how/what should we train?</a:t>
            </a:r>
          </a:p>
        </p:txBody>
      </p:sp>
    </p:spTree>
    <p:extLst>
      <p:ext uri="{BB962C8B-B14F-4D97-AF65-F5344CB8AC3E}">
        <p14:creationId xmlns:p14="http://schemas.microsoft.com/office/powerpoint/2010/main" val="19406745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66740-CE97-4A6F-8543-D6B6EC7AC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 Reasoning?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C054B-6F73-47A0-83BB-E735A958C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9244953" cy="4484915"/>
          </a:xfrm>
        </p:spPr>
        <p:txBody>
          <a:bodyPr/>
          <a:lstStyle/>
          <a:p>
            <a:r>
              <a:rPr lang="en-US" dirty="0"/>
              <a:t>Some people think that </a:t>
            </a:r>
            <a:r>
              <a:rPr lang="en-US" b="1" dirty="0"/>
              <a:t>symbols</a:t>
            </a:r>
            <a:r>
              <a:rPr lang="en-US" dirty="0"/>
              <a:t> are an evil invention of old AI people. </a:t>
            </a:r>
          </a:p>
          <a:p>
            <a:r>
              <a:rPr lang="en-US" dirty="0"/>
              <a:t>It’s not.</a:t>
            </a:r>
          </a:p>
          <a:p>
            <a:r>
              <a:rPr lang="en-US" dirty="0"/>
              <a:t>Language is a symbolic system</a:t>
            </a:r>
          </a:p>
          <a:p>
            <a:pPr lvl="1"/>
            <a:r>
              <a:rPr lang="en-US" dirty="0"/>
              <a:t>Table is a collection of things in world.</a:t>
            </a:r>
          </a:p>
          <a:p>
            <a:r>
              <a:rPr lang="en-US" dirty="0"/>
              <a:t>Even though we communicate via speech, gestures, writing, which are continuous, symbols are the invariants of this communication.  </a:t>
            </a:r>
          </a:p>
          <a:p>
            <a:endParaRPr lang="en-US" dirty="0"/>
          </a:p>
          <a:p>
            <a:pPr lvl="1"/>
            <a:r>
              <a:rPr lang="en-US" dirty="0"/>
              <a:t>Harari: Language – the ability to assign symbols to “things” and “reason” about them is key to human cognitive revolution</a:t>
            </a:r>
          </a:p>
          <a:p>
            <a:pPr lvl="1"/>
            <a:r>
              <a:rPr lang="en-US" dirty="0" err="1"/>
              <a:t>Kripke</a:t>
            </a:r>
            <a:r>
              <a:rPr lang="en-US" dirty="0"/>
              <a:t>: “Naming” things is key to communication and to cognition</a:t>
            </a:r>
          </a:p>
          <a:p>
            <a:pPr lvl="1"/>
            <a:r>
              <a:rPr lang="en-US" dirty="0"/>
              <a:t>The Enigma of Reason: “Reasoning is about giving reasons”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83B9F1-95F6-45EA-8519-2D43E265A0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A932A-103D-4E1B-9662-D2A25E550D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002" r="25529" b="1764"/>
          <a:stretch/>
        </p:blipFill>
        <p:spPr>
          <a:xfrm rot="710386">
            <a:off x="9491206" y="2327910"/>
            <a:ext cx="1795272" cy="1998736"/>
          </a:xfrm>
          <a:prstGeom prst="rect">
            <a:avLst/>
          </a:prstGeom>
          <a:effectLst>
            <a:softEdge rad="0"/>
          </a:effectLst>
        </p:spPr>
      </p:pic>
      <p:pic>
        <p:nvPicPr>
          <p:cNvPr id="1026" name="Picture 2" descr="Image result for kripke naming and necessity">
            <a:extLst>
              <a:ext uri="{FF2B5EF4-FFF2-40B4-BE49-F238E27FC236}">
                <a16:creationId xmlns:a16="http://schemas.microsoft.com/office/drawing/2014/main" id="{184F25BB-2532-4D26-A209-EC2F1EABE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9896">
            <a:off x="9927676" y="4365335"/>
            <a:ext cx="1192294" cy="17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2C62D1-8155-4D11-ABA2-60CD0582F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68623">
            <a:off x="8229892" y="5185711"/>
            <a:ext cx="1047624" cy="146304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84382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4DA0-E164-424C-AF88-13E19816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Aristotle’s Logic </a:t>
            </a:r>
            <a:r>
              <a:rPr lang="en-US" sz="1600" dirty="0">
                <a:hlinkClick r:id="rId3"/>
              </a:rPr>
              <a:t>https://www.famousscientists.org/aristotle/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4E08-BBBF-42D5-9C1E-2BB2BCA1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6283569" cy="4484915"/>
          </a:xfrm>
        </p:spPr>
        <p:txBody>
          <a:bodyPr/>
          <a:lstStyle/>
          <a:p>
            <a:r>
              <a:rPr lang="en-US" sz="2000" dirty="0"/>
              <a:t>Aristotle founded the study of formal logic, systematizing logical arguments – he is famous for the syllogism, a method by which known information can be used to prove a point.</a:t>
            </a:r>
          </a:p>
          <a:p>
            <a:endParaRPr lang="en-US" sz="2000" dirty="0"/>
          </a:p>
          <a:p>
            <a:r>
              <a:rPr lang="en-US" sz="2000" dirty="0"/>
              <a:t>Here is a famous example, from Aristotle himself, of a simple syllogism:</a:t>
            </a:r>
          </a:p>
          <a:p>
            <a:pPr lvl="1"/>
            <a:r>
              <a:rPr lang="en-US" sz="1600" dirty="0"/>
              <a:t>All men are mortal.</a:t>
            </a:r>
          </a:p>
          <a:p>
            <a:pPr lvl="1"/>
            <a:r>
              <a:rPr lang="en-US" sz="1600" dirty="0"/>
              <a:t>Socrates is a man.</a:t>
            </a:r>
          </a:p>
          <a:p>
            <a:pPr lvl="1"/>
            <a:r>
              <a:rPr lang="en-US" sz="1600" dirty="0"/>
              <a:t>Therefore, Socrates is mortal.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E0607-D0DA-4F41-8E4C-4AAA677D1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13</a:t>
            </a:fld>
            <a:endParaRPr lang="en-US"/>
          </a:p>
        </p:txBody>
      </p:sp>
      <p:pic>
        <p:nvPicPr>
          <p:cNvPr id="2050" name="Picture 2" descr="Aristotle">
            <a:extLst>
              <a:ext uri="{FF2B5EF4-FFF2-40B4-BE49-F238E27FC236}">
                <a16:creationId xmlns:a16="http://schemas.microsoft.com/office/drawing/2014/main" id="{7E24F543-8AA3-4AA6-81B3-E9B3E2AA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85" y="960245"/>
            <a:ext cx="3937071" cy="23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928A2-BB77-4ABB-A590-9C928442B434}"/>
              </a:ext>
            </a:extLst>
          </p:cNvPr>
          <p:cNvSpPr/>
          <p:nvPr/>
        </p:nvSpPr>
        <p:spPr>
          <a:xfrm>
            <a:off x="3199430" y="5574589"/>
            <a:ext cx="5793141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So, did Aristotle have a laptop?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54667-5CB6-4641-AFE8-297CC99090D7}"/>
              </a:ext>
            </a:extLst>
          </p:cNvPr>
          <p:cNvSpPr/>
          <p:nvPr/>
        </p:nvSpPr>
        <p:spPr>
          <a:xfrm>
            <a:off x="-99990" y="6359671"/>
            <a:ext cx="2991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600" dirty="0"/>
              <a:t>[Example due to Les Valiant]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D3530D-5F25-490A-8F0D-C8693A8D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638">
            <a:off x="9847214" y="3707122"/>
            <a:ext cx="1410602" cy="22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781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2F161-19C8-4675-9B2F-2FE6B764B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Challenges to NLU Researchers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72FCE-525F-4150-80D3-EFA8F449A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251856"/>
            <a:ext cx="11295073" cy="4484915"/>
          </a:xfrm>
        </p:spPr>
        <p:txBody>
          <a:bodyPr/>
          <a:lstStyle/>
          <a:p>
            <a:r>
              <a:rPr lang="en-US" dirty="0"/>
              <a:t>Today’s NLP addresses well-defined tasks for which we have, or can generate, a lot of training data, but: </a:t>
            </a:r>
          </a:p>
          <a:p>
            <a:r>
              <a:rPr lang="en-US" dirty="0">
                <a:solidFill>
                  <a:srgbClr val="0000FF"/>
                </a:solidFill>
              </a:rPr>
              <a:t>Who asks the questions? </a:t>
            </a:r>
          </a:p>
          <a:p>
            <a:pPr lvl="1"/>
            <a:r>
              <a:rPr lang="en-US" dirty="0"/>
              <a:t>~~ When did Aristotle die?</a:t>
            </a:r>
          </a:p>
          <a:p>
            <a:pPr lvl="1"/>
            <a:r>
              <a:rPr lang="en-US" dirty="0"/>
              <a:t>~~ When was the laptop invented? </a:t>
            </a:r>
          </a:p>
          <a:p>
            <a:pPr lvl="1"/>
            <a:r>
              <a:rPr lang="en-US" dirty="0"/>
              <a:t>What happened first? </a:t>
            </a:r>
          </a:p>
          <a:p>
            <a:r>
              <a:rPr lang="en-US" dirty="0"/>
              <a:t>The question isn’t if we need reasoning, but rather:</a:t>
            </a:r>
          </a:p>
          <a:p>
            <a:pPr lvl="1"/>
            <a:r>
              <a:rPr lang="en-US" dirty="0"/>
              <a:t>How to do it?</a:t>
            </a:r>
          </a:p>
          <a:p>
            <a:pPr lvl="2"/>
            <a:r>
              <a:rPr lang="en-US" dirty="0"/>
              <a:t>E.g., how to determine “strategies” on the fly? </a:t>
            </a:r>
          </a:p>
          <a:p>
            <a:pPr lvl="1"/>
            <a:r>
              <a:rPr lang="en-US" dirty="0"/>
              <a:t>How to train for it?</a:t>
            </a:r>
          </a:p>
          <a:p>
            <a:pPr lvl="2"/>
            <a:r>
              <a:rPr lang="en-US" dirty="0"/>
              <a:t>How can we supervise for these “sparse” events?                [A different talk: On Incidental Supervision]</a:t>
            </a:r>
          </a:p>
          <a:p>
            <a:pPr lvl="2"/>
            <a:r>
              <a:rPr lang="en-US" dirty="0"/>
              <a:t>Should we learn “everything” together? When/how should we decouple/decompose tasks? </a:t>
            </a:r>
          </a:p>
          <a:p>
            <a:r>
              <a:rPr lang="en-US" dirty="0"/>
              <a:t>Not a new set of questions [Khardon &amp; Roth, Learning to Reason, JACM’1996]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AC8DC-032B-4DE5-A5BC-0BD1D12A1C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2" descr="Aristotle">
            <a:extLst>
              <a:ext uri="{FF2B5EF4-FFF2-40B4-BE49-F238E27FC236}">
                <a16:creationId xmlns:a16="http://schemas.microsoft.com/office/drawing/2014/main" id="{32D43388-9407-4692-BA8C-6644598BD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531" y="1732962"/>
            <a:ext cx="2935585" cy="1761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9557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B2AE0-A84D-4FB2-B09E-915029CBD5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Doing Any Reasoning Now?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C86F5-FDEE-4F9A-A723-447556B385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Very little, if at all.</a:t>
            </a:r>
          </a:p>
          <a:p>
            <a:r>
              <a:rPr lang="en-US" dirty="0"/>
              <a:t>Not only because “</a:t>
            </a:r>
            <a:r>
              <a:rPr lang="en-US" b="1" dirty="0"/>
              <a:t>we</a:t>
            </a:r>
            <a:r>
              <a:rPr lang="en-US" dirty="0"/>
              <a:t> are asking the questions”</a:t>
            </a:r>
          </a:p>
          <a:p>
            <a:endParaRPr lang="en-US" dirty="0"/>
          </a:p>
          <a:p>
            <a:r>
              <a:rPr lang="en-US" dirty="0"/>
              <a:t>Clark et al 2019: On the success of AI2’s ARISTO Project:</a:t>
            </a:r>
          </a:p>
          <a:p>
            <a:pPr lvl="1"/>
            <a:r>
              <a:rPr lang="en-US" b="1" dirty="0"/>
              <a:t>From ‘F’ to ‘A’ on the N.Y. Regents Science Exams: An Overview of the Aristo Project</a:t>
            </a:r>
          </a:p>
          <a:p>
            <a:r>
              <a:rPr lang="en-US" dirty="0"/>
              <a:t>Very impressive results. But does it do reasoning?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6CFB8-044D-4260-83AC-08C6031F701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15</a:t>
            </a:fld>
            <a:endParaRPr lang="en-US"/>
          </a:p>
        </p:txBody>
      </p:sp>
      <p:pic>
        <p:nvPicPr>
          <p:cNvPr id="5" name="Google Shape;70;p15">
            <a:extLst>
              <a:ext uri="{FF2B5EF4-FFF2-40B4-BE49-F238E27FC236}">
                <a16:creationId xmlns:a16="http://schemas.microsoft.com/office/drawing/2014/main" id="{4CB3AA5B-B12B-49ED-93F8-9B32FB43559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3201" y="4235743"/>
            <a:ext cx="11785601" cy="20570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71;p15">
            <a:extLst>
              <a:ext uri="{FF2B5EF4-FFF2-40B4-BE49-F238E27FC236}">
                <a16:creationId xmlns:a16="http://schemas.microsoft.com/office/drawing/2014/main" id="{CA8F64A2-5340-467E-970F-8FE8E1F3C601}"/>
              </a:ext>
            </a:extLst>
          </p:cNvPr>
          <p:cNvSpPr/>
          <p:nvPr/>
        </p:nvSpPr>
        <p:spPr>
          <a:xfrm>
            <a:off x="7463500" y="4380475"/>
            <a:ext cx="4342400" cy="15488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6311083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FF11-25C0-4398-B456-3B2CBF3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491" y="206829"/>
            <a:ext cx="9880600" cy="533400"/>
          </a:xfrm>
        </p:spPr>
        <p:txBody>
          <a:bodyPr/>
          <a:lstStyle/>
          <a:p>
            <a:r>
              <a:rPr lang="en-US" dirty="0"/>
              <a:t>A Scientific QA Example </a:t>
            </a:r>
            <a:r>
              <a:rPr lang="en-US" sz="2400" dirty="0">
                <a:solidFill>
                  <a:srgbClr val="3366CC"/>
                </a:solidFill>
              </a:rPr>
              <a:t>[Shah et al. In Submission]</a:t>
            </a: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CC084-7B25-48A4-8126-9CFFD0BBAE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Question: </a:t>
            </a:r>
            <a:r>
              <a:rPr lang="en-US" dirty="0"/>
              <a:t>The rate at which a wave passes through a medium is known as its</a:t>
            </a:r>
          </a:p>
          <a:p>
            <a:r>
              <a:rPr lang="en-US" b="1" dirty="0"/>
              <a:t>Answer Options: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speed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amplitude</a:t>
            </a:r>
          </a:p>
          <a:p>
            <a:pPr lvl="1"/>
            <a:r>
              <a:rPr lang="en-US" dirty="0">
                <a:solidFill>
                  <a:schemeClr val="accent4"/>
                </a:solidFill>
              </a:rPr>
              <a:t>acceleration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</a:rPr>
              <a:t>wavelength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05E596-6E10-4872-8BCB-2E504FAB22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33E0D7-6645-40C3-B51F-2CB84BE96658}"/>
              </a:ext>
            </a:extLst>
          </p:cNvPr>
          <p:cNvSpPr txBox="1">
            <a:spLocks/>
          </p:cNvSpPr>
          <p:nvPr/>
        </p:nvSpPr>
        <p:spPr bwMode="auto">
          <a:xfrm>
            <a:off x="3239576" y="1706392"/>
            <a:ext cx="8811749" cy="1899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b="1" kern="0" dirty="0"/>
              <a:t>Supporting Contexts:</a:t>
            </a:r>
          </a:p>
          <a:p>
            <a:pPr lvl="1"/>
            <a:r>
              <a:rPr lang="en-US" sz="1800" kern="0" dirty="0"/>
              <a:t>The speed of a wave is the rate at which vibrations propagate through the medium…</a:t>
            </a:r>
          </a:p>
          <a:p>
            <a:pPr lvl="1"/>
            <a:r>
              <a:rPr lang="en-US" sz="1800" kern="0" dirty="0"/>
              <a:t>The greater the amplitude of vibrations of the particles of the medium, the greater…</a:t>
            </a:r>
          </a:p>
          <a:p>
            <a:pPr lvl="1"/>
            <a:r>
              <a:rPr lang="en-US" sz="1800" kern="0" dirty="0"/>
              <a:t>… hydrophones measure the acceleration of the medium as a seismic wave passes… </a:t>
            </a:r>
          </a:p>
          <a:p>
            <a:pPr lvl="1"/>
            <a:r>
              <a:rPr lang="en-US" sz="1800" kern="0" dirty="0"/>
              <a:t>The speed of an electromagnetic wave in a medium depends on its wavelength. As… </a:t>
            </a:r>
          </a:p>
          <a:p>
            <a:pPr lvl="1"/>
            <a:endParaRPr lang="en-US" kern="0" dirty="0"/>
          </a:p>
        </p:txBody>
      </p:sp>
      <p:pic>
        <p:nvPicPr>
          <p:cNvPr id="13" name="Google Shape;128;p22" title="Chart">
            <a:extLst>
              <a:ext uri="{FF2B5EF4-FFF2-40B4-BE49-F238E27FC236}">
                <a16:creationId xmlns:a16="http://schemas.microsoft.com/office/drawing/2014/main" id="{13047754-1DE7-47F5-94C6-BC6A60AA692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7204" y="3681249"/>
            <a:ext cx="5040296" cy="3116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9;p22" title="Chart">
            <a:extLst>
              <a:ext uri="{FF2B5EF4-FFF2-40B4-BE49-F238E27FC236}">
                <a16:creationId xmlns:a16="http://schemas.microsoft.com/office/drawing/2014/main" id="{6D5017CA-CF31-4B06-87DD-9C27111C355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93014" y="3872833"/>
            <a:ext cx="5041640" cy="311656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01B8238-5560-48BC-96B3-7F839AC4B6DD}"/>
              </a:ext>
            </a:extLst>
          </p:cNvPr>
          <p:cNvSpPr/>
          <p:nvPr/>
        </p:nvSpPr>
        <p:spPr>
          <a:xfrm>
            <a:off x="1558834" y="4388323"/>
            <a:ext cx="2542903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2F52A6B-F834-489F-80BD-55EB238F6530}"/>
              </a:ext>
            </a:extLst>
          </p:cNvPr>
          <p:cNvSpPr/>
          <p:nvPr/>
        </p:nvSpPr>
        <p:spPr>
          <a:xfrm>
            <a:off x="2390107" y="4388323"/>
            <a:ext cx="146304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B55897A-133A-409A-8DE7-9A1CC811CA1F}"/>
              </a:ext>
            </a:extLst>
          </p:cNvPr>
          <p:cNvSpPr/>
          <p:nvPr/>
        </p:nvSpPr>
        <p:spPr>
          <a:xfrm>
            <a:off x="3078876" y="4388323"/>
            <a:ext cx="822960" cy="2288177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5A94CBA-12AD-4EC1-B93A-476876605AE6}"/>
              </a:ext>
            </a:extLst>
          </p:cNvPr>
          <p:cNvSpPr/>
          <p:nvPr/>
        </p:nvSpPr>
        <p:spPr>
          <a:xfrm>
            <a:off x="8042386" y="4332500"/>
            <a:ext cx="2904288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B73375D-85BA-4806-8BB2-ACB1020AB9B9}"/>
              </a:ext>
            </a:extLst>
          </p:cNvPr>
          <p:cNvSpPr/>
          <p:nvPr/>
        </p:nvSpPr>
        <p:spPr>
          <a:xfrm>
            <a:off x="8980531" y="4332500"/>
            <a:ext cx="18288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B19B0EE-6694-4347-911E-573894F5DB9B}"/>
              </a:ext>
            </a:extLst>
          </p:cNvPr>
          <p:cNvSpPr/>
          <p:nvPr/>
        </p:nvSpPr>
        <p:spPr>
          <a:xfrm>
            <a:off x="9906809" y="4332500"/>
            <a:ext cx="914400" cy="2561122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8A07E65-66F6-4D9C-978F-41399DE08CCF}"/>
              </a:ext>
            </a:extLst>
          </p:cNvPr>
          <p:cNvCxnSpPr>
            <a:cxnSpLocks/>
          </p:cNvCxnSpPr>
          <p:nvPr/>
        </p:nvCxnSpPr>
        <p:spPr>
          <a:xfrm>
            <a:off x="3605349" y="2168434"/>
            <a:ext cx="8229447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E29F03E-DE47-4C8D-B1FE-F62E00BCE30A}"/>
              </a:ext>
            </a:extLst>
          </p:cNvPr>
          <p:cNvCxnSpPr>
            <a:cxnSpLocks/>
          </p:cNvCxnSpPr>
          <p:nvPr/>
        </p:nvCxnSpPr>
        <p:spPr>
          <a:xfrm flipV="1">
            <a:off x="3635823" y="2168434"/>
            <a:ext cx="8198973" cy="1222883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EF23CBF4-DC01-48F6-AFA6-9F7A5EEE0A15}"/>
              </a:ext>
            </a:extLst>
          </p:cNvPr>
          <p:cNvSpPr/>
          <p:nvPr/>
        </p:nvSpPr>
        <p:spPr>
          <a:xfrm>
            <a:off x="3448594" y="2072640"/>
            <a:ext cx="8602731" cy="1533335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C95D0-CEF5-4560-BE41-BFDE637ED09C}"/>
              </a:ext>
            </a:extLst>
          </p:cNvPr>
          <p:cNvSpPr/>
          <p:nvPr/>
        </p:nvSpPr>
        <p:spPr>
          <a:xfrm>
            <a:off x="139337" y="6546995"/>
            <a:ext cx="470263" cy="1295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1D27C92-4A47-481E-99BC-D0329FDA1C24}"/>
              </a:ext>
            </a:extLst>
          </p:cNvPr>
          <p:cNvSpPr/>
          <p:nvPr/>
        </p:nvSpPr>
        <p:spPr>
          <a:xfrm>
            <a:off x="3972302" y="2446476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  </a:t>
            </a: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4D5FE71-2011-4194-8778-A8F0AF443D2C}"/>
              </a:ext>
            </a:extLst>
          </p:cNvPr>
          <p:cNvSpPr/>
          <p:nvPr/>
        </p:nvSpPr>
        <p:spPr>
          <a:xfrm>
            <a:off x="3985361" y="2442115"/>
            <a:ext cx="860273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b="1" dirty="0"/>
              <a:t>Question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</a:t>
            </a:r>
            <a:r>
              <a:rPr lang="en-US" b="1" dirty="0" err="1"/>
              <a:t>Question</a:t>
            </a:r>
            <a:r>
              <a:rPr lang="en-US" b="1" dirty="0"/>
              <a:t> Question……   </a:t>
            </a:r>
            <a:endParaRPr lang="en-US" dirty="0"/>
          </a:p>
        </p:txBody>
      </p:sp>
      <p:sp>
        <p:nvSpPr>
          <p:cNvPr id="33" name="Speech Bubble: Rectangle 32">
            <a:extLst>
              <a:ext uri="{FF2B5EF4-FFF2-40B4-BE49-F238E27FC236}">
                <a16:creationId xmlns:a16="http://schemas.microsoft.com/office/drawing/2014/main" id="{E6A91AA9-36E7-4FDB-81E7-8A692657E1D9}"/>
              </a:ext>
            </a:extLst>
          </p:cNvPr>
          <p:cNvSpPr/>
          <p:nvPr/>
        </p:nvSpPr>
        <p:spPr>
          <a:xfrm>
            <a:off x="4641665" y="4807131"/>
            <a:ext cx="1881677" cy="805930"/>
          </a:xfrm>
          <a:prstGeom prst="wedgeRectCallout">
            <a:avLst>
              <a:gd name="adj1" fmla="val -71742"/>
              <a:gd name="adj2" fmla="val 105722"/>
            </a:avLst>
          </a:prstGeom>
          <a:solidFill>
            <a:srgbClr val="FFFFCC"/>
          </a:solidFill>
          <a:ln w="12700">
            <a:solidFill>
              <a:schemeClr val="accent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Helvetica Neue" charset="0"/>
                <a:cs typeface="Helvetica Neue" charset="0"/>
              </a:rPr>
              <a:t>Are we doing Reasoning?</a:t>
            </a:r>
          </a:p>
        </p:txBody>
      </p:sp>
    </p:spTree>
    <p:extLst>
      <p:ext uri="{BB962C8B-B14F-4D97-AF65-F5344CB8AC3E}">
        <p14:creationId xmlns:p14="http://schemas.microsoft.com/office/powerpoint/2010/main" val="33274883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6A3948-0CD2-A14B-8AF2-90B0E45E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0" y="1034162"/>
            <a:ext cx="11394948" cy="445873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Addressing “sparse” QA challenges that one cannot train for directly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Create a unified representation of families of graphs (symbolic + continuous). 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Use constrained optimization for inference over it. </a:t>
            </a:r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3B61D90-81E4-E941-AE66-3FC4AEE08F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QA via Inference over Semantic Graphs </a:t>
            </a:r>
            <a:r>
              <a:rPr lang="en-US" sz="2000" dirty="0"/>
              <a:t>[Khashabi et. al AAAI’18] </a:t>
            </a:r>
            <a:endParaRPr lang="en-US" dirty="0"/>
          </a:p>
        </p:txBody>
      </p:sp>
      <p:pic>
        <p:nvPicPr>
          <p:cNvPr id="11" name="Google Shape;805;p84">
            <a:extLst>
              <a:ext uri="{FF2B5EF4-FFF2-40B4-BE49-F238E27FC236}">
                <a16:creationId xmlns:a16="http://schemas.microsoft.com/office/drawing/2014/main" id="{0AC1BE70-FA2A-4A45-AC88-3E0DD1129A1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548" r="25315"/>
          <a:stretch/>
        </p:blipFill>
        <p:spPr>
          <a:xfrm>
            <a:off x="531394" y="2451731"/>
            <a:ext cx="3892747" cy="2983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493;p33">
            <a:extLst>
              <a:ext uri="{FF2B5EF4-FFF2-40B4-BE49-F238E27FC236}">
                <a16:creationId xmlns:a16="http://schemas.microsoft.com/office/drawing/2014/main" id="{DEB38F78-1C9E-4F32-956E-07C059AB0FC7}"/>
              </a:ext>
            </a:extLst>
          </p:cNvPr>
          <p:cNvPicPr preferRelativeResize="0"/>
          <p:nvPr/>
        </p:nvPicPr>
        <p:blipFill rotWithShape="1">
          <a:blip r:embed="rId4">
            <a:alphaModFix/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4526448" y="3004408"/>
            <a:ext cx="3678293" cy="161180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ight Arrow 10">
            <a:extLst>
              <a:ext uri="{FF2B5EF4-FFF2-40B4-BE49-F238E27FC236}">
                <a16:creationId xmlns:a16="http://schemas.microsoft.com/office/drawing/2014/main" id="{FA37819F-0EC2-457D-94EA-7582CC22F2C1}"/>
              </a:ext>
            </a:extLst>
          </p:cNvPr>
          <p:cNvSpPr/>
          <p:nvPr/>
        </p:nvSpPr>
        <p:spPr>
          <a:xfrm>
            <a:off x="7995733" y="3601595"/>
            <a:ext cx="573450" cy="526869"/>
          </a:xfrm>
          <a:prstGeom prst="rightArrow">
            <a:avLst>
              <a:gd name="adj1" fmla="val 50000"/>
              <a:gd name="adj2" fmla="val 66297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ECABD0-CD20-413C-9308-AF6600C44A0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17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EF8C6E-DD16-4B39-841E-865994CB681C}"/>
              </a:ext>
            </a:extLst>
          </p:cNvPr>
          <p:cNvSpPr/>
          <p:nvPr/>
        </p:nvSpPr>
        <p:spPr>
          <a:xfrm>
            <a:off x="344888" y="5977778"/>
            <a:ext cx="5048494" cy="707886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buSzPts val="2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Not a QA specific representation</a:t>
            </a:r>
          </a:p>
          <a:p>
            <a:pPr marL="342900" lvl="0" indent="-342900">
              <a:buSzPts val="2000"/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000000"/>
                </a:solidFill>
              </a:rPr>
              <a:t>Components can be as neural as you want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126ACE2-84F0-41F5-9921-22F59DCFB7C1}"/>
              </a:ext>
            </a:extLst>
          </p:cNvPr>
          <p:cNvSpPr/>
          <p:nvPr/>
        </p:nvSpPr>
        <p:spPr>
          <a:xfrm>
            <a:off x="5947042" y="5423780"/>
            <a:ext cx="5939075" cy="1261884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Robust, due to a stronger notion of modularity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Easier to bring in: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previously trained models</a:t>
            </a:r>
          </a:p>
          <a:p>
            <a:pPr marL="742950" lvl="1" indent="-28575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Knowledge: declarative and statistical </a:t>
            </a:r>
            <a:endParaRPr lang="en-US" sz="1600" dirty="0"/>
          </a:p>
        </p:txBody>
      </p:sp>
      <p:pic>
        <p:nvPicPr>
          <p:cNvPr id="22" name="Google Shape;1043;p89">
            <a:extLst>
              <a:ext uri="{FF2B5EF4-FFF2-40B4-BE49-F238E27FC236}">
                <a16:creationId xmlns:a16="http://schemas.microsoft.com/office/drawing/2014/main" id="{D8A8BECD-9701-4EBB-8A76-A39B682B4C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 l="5592" r="4065"/>
          <a:stretch/>
        </p:blipFill>
        <p:spPr>
          <a:xfrm>
            <a:off x="8681993" y="2374175"/>
            <a:ext cx="3189514" cy="2677886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3733F24-F759-468C-BA07-8FDCFE1DED63}"/>
              </a:ext>
            </a:extLst>
          </p:cNvPr>
          <p:cNvSpPr/>
          <p:nvPr/>
        </p:nvSpPr>
        <p:spPr>
          <a:xfrm>
            <a:off x="9413966" y="1030295"/>
            <a:ext cx="2576883" cy="92333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>
              <a:buSzPts val="2000"/>
            </a:pPr>
            <a:r>
              <a:rPr lang="en-US" dirty="0">
                <a:solidFill>
                  <a:srgbClr val="000000"/>
                </a:solidFill>
              </a:rPr>
              <a:t>(An optimization method that recovered from the differentiability virus)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44E35-45B3-474F-9F96-88402F0B8B37}"/>
              </a:ext>
            </a:extLst>
          </p:cNvPr>
          <p:cNvSpPr/>
          <p:nvPr/>
        </p:nvSpPr>
        <p:spPr>
          <a:xfrm>
            <a:off x="4543207" y="2205265"/>
            <a:ext cx="5062346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>
              <a:buSzPts val="2000"/>
            </a:pPr>
            <a:r>
              <a:rPr lang="en-US" dirty="0">
                <a:solidFill>
                  <a:srgbClr val="000000"/>
                </a:solidFill>
              </a:rPr>
              <a:t>Allows us to think about abductive inference – the best explanation given observations and knowledge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FE1BA1-3CA5-4817-821D-08C0AA7B3516}"/>
              </a:ext>
            </a:extLst>
          </p:cNvPr>
          <p:cNvSpPr/>
          <p:nvPr/>
        </p:nvSpPr>
        <p:spPr>
          <a:xfrm>
            <a:off x="354067" y="5491200"/>
            <a:ext cx="670502" cy="40011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lvl="0">
              <a:buSzPts val="2000"/>
            </a:pPr>
            <a:r>
              <a:rPr lang="en-US" sz="2000" dirty="0">
                <a:solidFill>
                  <a:srgbClr val="000000"/>
                </a:solidFill>
                <a:hlinkClick r:id="rId7" action="ppaction://hlinksldjump"/>
              </a:rPr>
              <a:t>skip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56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3" grpId="0" animBg="1"/>
      <p:bldP spid="15" grpId="0" animBg="1"/>
      <p:bldP spid="16" grpId="0" animBg="1"/>
      <p:bldP spid="17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8870D-1C81-48BB-B66C-47EF674A5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over paragraphs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54D552-9EF6-4CBC-9C71-8F4FBC36373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18</a:t>
            </a:fld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03" y="1069957"/>
            <a:ext cx="10376413" cy="4324368"/>
          </a:xfr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9346" y="5724053"/>
            <a:ext cx="9249125" cy="6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34746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932F5-6258-4598-9787-617116AC0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829"/>
            <a:ext cx="10445931" cy="533400"/>
          </a:xfrm>
          <a:ln>
            <a:solidFill>
              <a:srgbClr val="3366CC"/>
            </a:solidFill>
          </a:ln>
        </p:spPr>
        <p:txBody>
          <a:bodyPr/>
          <a:lstStyle/>
          <a:p>
            <a:r>
              <a:rPr lang="en-US" sz="2800" dirty="0"/>
              <a:t>Neural Module Networks for Reasoning over Text </a:t>
            </a:r>
            <a:r>
              <a:rPr lang="en-US" sz="1800" dirty="0">
                <a:solidFill>
                  <a:srgbClr val="3366CC"/>
                </a:solidFill>
              </a:rPr>
              <a:t>[Nitish Gupta et al. ICLR’20]</a:t>
            </a: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9E5602-F6C8-4BF6-9FD5-A6DD0F90D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Goal: Decomposition for Reasoning about Text</a:t>
            </a:r>
            <a:endParaRPr lang="en-US" sz="1200" dirty="0"/>
          </a:p>
          <a:p>
            <a:r>
              <a:rPr lang="en-US" dirty="0"/>
              <a:t>We need to induce a program, with some executable modules at the leaves</a:t>
            </a:r>
          </a:p>
          <a:p>
            <a:pPr lvl="1"/>
            <a:r>
              <a:rPr lang="en-US" dirty="0"/>
              <a:t>“This phrase” indicates a field goal</a:t>
            </a:r>
          </a:p>
          <a:p>
            <a:pPr lvl="1"/>
            <a:r>
              <a:rPr lang="en-US" dirty="0"/>
              <a:t>“This player” scored it; “this is the team” that scored it</a:t>
            </a:r>
          </a:p>
          <a:p>
            <a:pPr lvl="1"/>
            <a:r>
              <a:rPr lang="en-US" dirty="0"/>
              <a:t>“This is the length” of the field goal</a:t>
            </a:r>
          </a:p>
          <a:p>
            <a:r>
              <a:rPr lang="en-US" dirty="0"/>
              <a:t>Reason symbolically over it.</a:t>
            </a:r>
          </a:p>
          <a:p>
            <a:pPr lvl="1"/>
            <a:r>
              <a:rPr lang="en-US" dirty="0"/>
              <a:t>Imagine more expressive functions</a:t>
            </a:r>
          </a:p>
          <a:p>
            <a:pPr lvl="1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F535BF-A51A-48F3-B898-4CC9D0ADB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8" y="3626419"/>
            <a:ext cx="12192000" cy="302475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AEF7284-1FD1-4AF6-A9D7-7E574C7EAEEC}"/>
              </a:ext>
            </a:extLst>
          </p:cNvPr>
          <p:cNvSpPr/>
          <p:nvPr/>
        </p:nvSpPr>
        <p:spPr>
          <a:xfrm>
            <a:off x="6383173" y="3402183"/>
            <a:ext cx="4724498" cy="369332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en-US" dirty="0"/>
              <a:t>Colors represent levels of attention over phrases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F32A42-9C8B-49BB-A5D2-CF7BF6DC16B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21B05F-8A8A-403A-99A5-39F808A722BB}"/>
              </a:ext>
            </a:extLst>
          </p:cNvPr>
          <p:cNvSpPr/>
          <p:nvPr/>
        </p:nvSpPr>
        <p:spPr>
          <a:xfrm>
            <a:off x="7148945" y="2140299"/>
            <a:ext cx="4973387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But, how to bring in previously learned models and knowledge from outside is tricky….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3366CC"/>
                </a:solidFill>
              </a:rPr>
              <a:t>You don’t want to assume that you learned MAX by reading a lot of football recaps…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23DB24-A836-4E80-8E9D-5E1B1D1CC1B6}"/>
              </a:ext>
            </a:extLst>
          </p:cNvPr>
          <p:cNvSpPr/>
          <p:nvPr/>
        </p:nvSpPr>
        <p:spPr>
          <a:xfrm>
            <a:off x="7922027" y="955359"/>
            <a:ext cx="3448199" cy="369332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dirty="0"/>
              <a:t>A big step in the right direction</a:t>
            </a:r>
          </a:p>
        </p:txBody>
      </p:sp>
    </p:spTree>
    <p:extLst>
      <p:ext uri="{BB962C8B-B14F-4D97-AF65-F5344CB8AC3E}">
        <p14:creationId xmlns:p14="http://schemas.microsoft.com/office/powerpoint/2010/main" val="433139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What is Complex Question Answering?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278" y="938608"/>
            <a:ext cx="8939323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3603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64DA0-E164-424C-AF88-13E198164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Aristotle’s Logic </a:t>
            </a:r>
            <a:r>
              <a:rPr lang="en-US" sz="1600" dirty="0">
                <a:hlinkClick r:id="rId3"/>
              </a:rPr>
              <a:t>https://www.famousscientists.org/aristotle/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44E08-BBBF-42D5-9C1E-2BB2BCA12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6283569" cy="4484915"/>
          </a:xfrm>
        </p:spPr>
        <p:txBody>
          <a:bodyPr/>
          <a:lstStyle/>
          <a:p>
            <a:r>
              <a:rPr lang="en-US" sz="2000" dirty="0"/>
              <a:t>Aristotle founded the study of formal logic, systematizing logical arguments – he is famous for the syllogism, a method by which known information can be used to prove a point.</a:t>
            </a:r>
          </a:p>
          <a:p>
            <a:endParaRPr lang="en-US" sz="2000" dirty="0"/>
          </a:p>
          <a:p>
            <a:r>
              <a:rPr lang="en-US" sz="2000" dirty="0"/>
              <a:t>Here is a famous example, from Aristotle himself, of a simple syllogism:</a:t>
            </a:r>
          </a:p>
          <a:p>
            <a:pPr lvl="1"/>
            <a:r>
              <a:rPr lang="en-US" sz="1600" dirty="0"/>
              <a:t>All men are mortal.</a:t>
            </a:r>
          </a:p>
          <a:p>
            <a:pPr lvl="1"/>
            <a:r>
              <a:rPr lang="en-US" sz="1600" dirty="0"/>
              <a:t>Socrates is a man.</a:t>
            </a:r>
          </a:p>
          <a:p>
            <a:pPr lvl="1"/>
            <a:r>
              <a:rPr lang="en-US" sz="1600" dirty="0"/>
              <a:t>Therefore, Socrates is mortal.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5E0607-D0DA-4F41-8E4C-4AAA677D151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20</a:t>
            </a:fld>
            <a:endParaRPr lang="en-US"/>
          </a:p>
        </p:txBody>
      </p:sp>
      <p:pic>
        <p:nvPicPr>
          <p:cNvPr id="2050" name="Picture 2" descr="Aristotle">
            <a:extLst>
              <a:ext uri="{FF2B5EF4-FFF2-40B4-BE49-F238E27FC236}">
                <a16:creationId xmlns:a16="http://schemas.microsoft.com/office/drawing/2014/main" id="{7E24F543-8AA3-4AA6-81B3-E9B3E2AA2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1785" y="960245"/>
            <a:ext cx="3937071" cy="236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CE928A2-BB77-4ABB-A590-9C928442B434}"/>
              </a:ext>
            </a:extLst>
          </p:cNvPr>
          <p:cNvSpPr/>
          <p:nvPr/>
        </p:nvSpPr>
        <p:spPr>
          <a:xfrm>
            <a:off x="3199430" y="5574589"/>
            <a:ext cx="5793141" cy="523220"/>
          </a:xfrm>
          <a:prstGeom prst="rect">
            <a:avLst/>
          </a:prstGeom>
          <a:solidFill>
            <a:srgbClr val="FFFFCC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So, did Aristotle have a laptop?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454667-5CB6-4641-AFE8-297CC99090D7}"/>
              </a:ext>
            </a:extLst>
          </p:cNvPr>
          <p:cNvSpPr/>
          <p:nvPr/>
        </p:nvSpPr>
        <p:spPr>
          <a:xfrm>
            <a:off x="-99990" y="6359671"/>
            <a:ext cx="29917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600" dirty="0"/>
              <a:t>[Example due to Les Valiant]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D3530D-5F25-490A-8F0D-C8693A8D5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1638">
            <a:off x="9847214" y="3707122"/>
            <a:ext cx="1410602" cy="2241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147905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Reasoning about Time and Events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318" y="2188673"/>
            <a:ext cx="5008368" cy="4484915"/>
          </a:xfrm>
        </p:spPr>
        <p:txBody>
          <a:bodyPr/>
          <a:lstStyle/>
          <a:p>
            <a:r>
              <a:rPr lang="en-US" sz="2000" dirty="0"/>
              <a:t>In Los Angeles that lesson was brought home today when tons of earth </a:t>
            </a:r>
            <a:r>
              <a:rPr lang="en-US" sz="2000" b="1" dirty="0">
                <a:solidFill>
                  <a:srgbClr val="FF0000"/>
                </a:solidFill>
              </a:rPr>
              <a:t>cascaded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down a hillside, </a:t>
            </a:r>
            <a:r>
              <a:rPr lang="en-US" sz="2000" b="1" dirty="0">
                <a:solidFill>
                  <a:srgbClr val="FF0000"/>
                </a:solidFill>
              </a:rPr>
              <a:t>ripping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two houses from their foundations. No one was </a:t>
            </a:r>
            <a:r>
              <a:rPr lang="en-US" sz="2000" b="1" dirty="0">
                <a:solidFill>
                  <a:srgbClr val="FF0000"/>
                </a:solidFill>
              </a:rPr>
              <a:t>hurt</a:t>
            </a:r>
            <a:r>
              <a:rPr lang="en-US" sz="2000" dirty="0"/>
              <a:t>, but firefighters </a:t>
            </a:r>
            <a:r>
              <a:rPr lang="en-US" sz="2000" b="1" dirty="0">
                <a:solidFill>
                  <a:srgbClr val="FF0000"/>
                </a:solidFill>
              </a:rPr>
              <a:t>ordered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evacuation of nearby homes and said they'll </a:t>
            </a:r>
            <a:r>
              <a:rPr lang="en-US" sz="2000" b="1" dirty="0">
                <a:solidFill>
                  <a:srgbClr val="FF0000"/>
                </a:solidFill>
              </a:rPr>
              <a:t>monitor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shifting ground until March 23</a:t>
            </a:r>
            <a:r>
              <a:rPr lang="en-US" sz="2000" baseline="30000" dirty="0"/>
              <a:t>rd</a:t>
            </a:r>
            <a:r>
              <a:rPr lang="en-US" sz="2000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920" y="4613365"/>
            <a:ext cx="3146367" cy="1645920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EA1D2A2-2371-4BF0-8E30-302EC99871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21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C6EBED-A055-4EBC-AD8F-8A9A6D973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88" y="2188673"/>
            <a:ext cx="4102927" cy="4424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66CBC1C-0537-488A-AB15-0B3AC164B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855" y="4002462"/>
            <a:ext cx="2853731" cy="267112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745C4A-4BF1-4B3F-B27E-569AC1CCD67F}"/>
              </a:ext>
            </a:extLst>
          </p:cNvPr>
          <p:cNvSpPr txBox="1">
            <a:spLocks/>
          </p:cNvSpPr>
          <p:nvPr/>
        </p:nvSpPr>
        <p:spPr>
          <a:xfrm>
            <a:off x="916647" y="936325"/>
            <a:ext cx="5008368" cy="118872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A3838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742950" lvl="8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Temporal relations between events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Hierarchical relations between events</a:t>
            </a: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Temporal Commonsense</a:t>
            </a:r>
            <a:endParaRPr lang="en-US" sz="24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FB32318-D041-4AEC-BAD6-1229F212DD6C}"/>
              </a:ext>
            </a:extLst>
          </p:cNvPr>
          <p:cNvSpPr txBox="1">
            <a:spLocks/>
          </p:cNvSpPr>
          <p:nvPr/>
        </p:nvSpPr>
        <p:spPr>
          <a:xfrm>
            <a:off x="6432078" y="936325"/>
            <a:ext cx="5008368" cy="1188720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A3838"/>
              </a:buClr>
              <a:buSzPts val="180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02894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A3838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971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120"/>
              <a:buFont typeface="Noto Sans Symbols"/>
              <a:buChar char="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3A3838"/>
              </a:buClr>
              <a:buSzPts val="16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Noto Sans Symbols"/>
              <a:buChar char="▪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Study them independently and develop approaches to study them as interrelated tasks</a:t>
            </a:r>
          </a:p>
          <a:p>
            <a:pPr marL="0" indent="0">
              <a:buFont typeface="Noto Sans Symbols"/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40376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278FC97D-E638-7E41-AB57-FB6A9CE22C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3036200"/>
              </p:ext>
            </p:extLst>
          </p:nvPr>
        </p:nvGraphicFramePr>
        <p:xfrm>
          <a:off x="1084481" y="914400"/>
          <a:ext cx="80010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Freeform 7">
            <a:extLst>
              <a:ext uri="{FF2B5EF4-FFF2-40B4-BE49-F238E27FC236}">
                <a16:creationId xmlns:a16="http://schemas.microsoft.com/office/drawing/2014/main" id="{0DE2B601-8943-F34E-A685-651E19560A19}"/>
              </a:ext>
            </a:extLst>
          </p:cNvPr>
          <p:cNvSpPr/>
          <p:nvPr/>
        </p:nvSpPr>
        <p:spPr>
          <a:xfrm>
            <a:off x="2405732" y="1143000"/>
            <a:ext cx="5521111" cy="2667000"/>
          </a:xfrm>
          <a:custGeom>
            <a:avLst/>
            <a:gdLst>
              <a:gd name="connsiteX0" fmla="*/ 0 w 1482436"/>
              <a:gd name="connsiteY0" fmla="*/ 1108363 h 1108363"/>
              <a:gd name="connsiteX1" fmla="*/ 692727 w 1482436"/>
              <a:gd name="connsiteY1" fmla="*/ 720436 h 1108363"/>
              <a:gd name="connsiteX2" fmla="*/ 1482436 w 1482436"/>
              <a:gd name="connsiteY2" fmla="*/ 0 h 1108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82436" h="1108363">
                <a:moveTo>
                  <a:pt x="0" y="1108363"/>
                </a:moveTo>
                <a:cubicBezTo>
                  <a:pt x="222827" y="1006763"/>
                  <a:pt x="445654" y="905163"/>
                  <a:pt x="692727" y="720436"/>
                </a:cubicBezTo>
                <a:cubicBezTo>
                  <a:pt x="939800" y="535709"/>
                  <a:pt x="1482436" y="0"/>
                  <a:pt x="1482436" y="0"/>
                </a:cubicBezTo>
              </a:path>
            </a:pathLst>
          </a:custGeom>
          <a:noFill/>
          <a:ln w="38100">
            <a:solidFill>
              <a:srgbClr val="A7001B"/>
            </a:solidFill>
            <a:prstDash val="sys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AD4134-EE94-5746-AF3F-8ECE5D8B674F}"/>
              </a:ext>
            </a:extLst>
          </p:cNvPr>
          <p:cNvSpPr txBox="1"/>
          <p:nvPr/>
        </p:nvSpPr>
        <p:spPr>
          <a:xfrm>
            <a:off x="2262171" y="316739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Century Gothic" panose="020B0502020202020204" pitchFamily="34" charset="0"/>
              </a:rPr>
              <a:t>Previous SOTA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529B9F9-73CC-D646-AA6D-E9AB877092D9}"/>
              </a:ext>
            </a:extLst>
          </p:cNvPr>
          <p:cNvGrpSpPr/>
          <p:nvPr/>
        </p:nvGrpSpPr>
        <p:grpSpPr>
          <a:xfrm>
            <a:off x="3113307" y="2817552"/>
            <a:ext cx="1143000" cy="1311904"/>
            <a:chOff x="2590800" y="2817552"/>
            <a:chExt cx="1143000" cy="131190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2F66C12-074B-9F47-A822-300AD9B70BB4}"/>
                </a:ext>
              </a:extLst>
            </p:cNvPr>
            <p:cNvSpPr txBox="1"/>
            <p:nvPr/>
          </p:nvSpPr>
          <p:spPr>
            <a:xfrm>
              <a:off x="2590800" y="281755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Structured learning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E333C95-5200-C940-B0FE-1AE301728476}"/>
                </a:ext>
              </a:extLst>
            </p:cNvPr>
            <p:cNvSpPr txBox="1"/>
            <p:nvPr/>
          </p:nvSpPr>
          <p:spPr>
            <a:xfrm>
              <a:off x="2590800" y="3821679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+2%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63FF029-45F1-2644-87FA-75FEF3FE0BCB}"/>
              </a:ext>
            </a:extLst>
          </p:cNvPr>
          <p:cNvGrpSpPr/>
          <p:nvPr/>
        </p:nvGrpSpPr>
        <p:grpSpPr>
          <a:xfrm>
            <a:off x="3900481" y="2327343"/>
            <a:ext cx="1166054" cy="1408575"/>
            <a:chOff x="3377974" y="2327342"/>
            <a:chExt cx="1166054" cy="1408575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DFB77F9-647F-DE49-87AF-C6BBB0CFA713}"/>
                </a:ext>
              </a:extLst>
            </p:cNvPr>
            <p:cNvSpPr txBox="1"/>
            <p:nvPr/>
          </p:nvSpPr>
          <p:spPr>
            <a:xfrm>
              <a:off x="3377974" y="2327342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Common sense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13E4235-4EA4-6C41-B3C5-46BD6BC0D866}"/>
                </a:ext>
              </a:extLst>
            </p:cNvPr>
            <p:cNvSpPr txBox="1"/>
            <p:nvPr/>
          </p:nvSpPr>
          <p:spPr>
            <a:xfrm>
              <a:off x="3401028" y="3428140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+4%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C9515CC4-7B13-BC44-BFD5-F665D33C05BC}"/>
              </a:ext>
            </a:extLst>
          </p:cNvPr>
          <p:cNvGrpSpPr/>
          <p:nvPr/>
        </p:nvGrpSpPr>
        <p:grpSpPr>
          <a:xfrm>
            <a:off x="4780063" y="1871507"/>
            <a:ext cx="1152645" cy="1204654"/>
            <a:chOff x="4257555" y="1871507"/>
            <a:chExt cx="1152645" cy="12046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37CF35-9881-7E44-8272-BED47F44BBC2}"/>
                </a:ext>
              </a:extLst>
            </p:cNvPr>
            <p:cNvSpPr txBox="1"/>
            <p:nvPr/>
          </p:nvSpPr>
          <p:spPr>
            <a:xfrm>
              <a:off x="4267200" y="1871507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Axes dataset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FB541D6-BF19-DB42-B2CC-23B7544C8B9B}"/>
                </a:ext>
              </a:extLst>
            </p:cNvPr>
            <p:cNvSpPr txBox="1"/>
            <p:nvPr/>
          </p:nvSpPr>
          <p:spPr>
            <a:xfrm>
              <a:off x="4257555" y="2768384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+11%*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62E5451-C6C2-B44C-9019-B8A771319685}"/>
              </a:ext>
            </a:extLst>
          </p:cNvPr>
          <p:cNvGrpSpPr/>
          <p:nvPr/>
        </p:nvGrpSpPr>
        <p:grpSpPr>
          <a:xfrm>
            <a:off x="5590290" y="1633648"/>
            <a:ext cx="1154278" cy="1095273"/>
            <a:chOff x="5067783" y="1633647"/>
            <a:chExt cx="1154278" cy="109527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6011672-7A74-B54A-B263-2383A0352054}"/>
                </a:ext>
              </a:extLst>
            </p:cNvPr>
            <p:cNvSpPr txBox="1"/>
            <p:nvPr/>
          </p:nvSpPr>
          <p:spPr>
            <a:xfrm>
              <a:off x="5079061" y="1633647"/>
              <a:ext cx="1143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Neural + ILP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1078CDE-E1CF-5B40-9522-0375E83425B8}"/>
                </a:ext>
              </a:extLst>
            </p:cNvPr>
            <p:cNvSpPr txBox="1"/>
            <p:nvPr/>
          </p:nvSpPr>
          <p:spPr>
            <a:xfrm>
              <a:off x="5067783" y="242114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+3%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9F2C1D6-882C-6B4F-B3C0-D444939A70D7}"/>
              </a:ext>
            </a:extLst>
          </p:cNvPr>
          <p:cNvGrpSpPr/>
          <p:nvPr/>
        </p:nvGrpSpPr>
        <p:grpSpPr>
          <a:xfrm>
            <a:off x="6409099" y="1301979"/>
            <a:ext cx="1180719" cy="836633"/>
            <a:chOff x="5886591" y="1301978"/>
            <a:chExt cx="1180719" cy="83663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E2F08E5-4801-3542-964A-0F79D7872602}"/>
                </a:ext>
              </a:extLst>
            </p:cNvPr>
            <p:cNvSpPr txBox="1"/>
            <p:nvPr/>
          </p:nvSpPr>
          <p:spPr>
            <a:xfrm>
              <a:off x="5886591" y="1301978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BERT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ECE3DC5-4644-A74B-9303-6333C2511D32}"/>
                </a:ext>
              </a:extLst>
            </p:cNvPr>
            <p:cNvSpPr txBox="1"/>
            <p:nvPr/>
          </p:nvSpPr>
          <p:spPr>
            <a:xfrm>
              <a:off x="5924310" y="1830834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+4%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5DEDB0D-B526-DA4A-955D-809BEDE43482}"/>
              </a:ext>
            </a:extLst>
          </p:cNvPr>
          <p:cNvGrpSpPr/>
          <p:nvPr/>
        </p:nvGrpSpPr>
        <p:grpSpPr>
          <a:xfrm>
            <a:off x="7280194" y="807184"/>
            <a:ext cx="1517744" cy="1007336"/>
            <a:chOff x="6757687" y="807184"/>
            <a:chExt cx="1517744" cy="100733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3CA28F-D866-104B-B7AF-33839E47CF8F}"/>
                </a:ext>
              </a:extLst>
            </p:cNvPr>
            <p:cNvSpPr txBox="1"/>
            <p:nvPr/>
          </p:nvSpPr>
          <p:spPr>
            <a:xfrm>
              <a:off x="6802058" y="807184"/>
              <a:ext cx="1473373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Generalized common sense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D571F23-DB2E-8243-B051-CAEC8F8E88DC}"/>
                </a:ext>
              </a:extLst>
            </p:cNvPr>
            <p:cNvSpPr txBox="1"/>
            <p:nvPr/>
          </p:nvSpPr>
          <p:spPr>
            <a:xfrm>
              <a:off x="6757687" y="1506743"/>
              <a:ext cx="1143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i="1" dirty="0">
                  <a:latin typeface="Century Gothic" panose="020B0502020202020204" pitchFamily="34" charset="0"/>
                </a:rPr>
                <a:t>+3%</a:t>
              </a: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26F3CDD-832A-4A91-B2EF-22FE2408E5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Revolution in Temporal Reasoning</a:t>
            </a:r>
            <a:endParaRPr lang="en-US" dirty="0"/>
          </a:p>
        </p:txBody>
      </p:sp>
      <p:sp>
        <p:nvSpPr>
          <p:cNvPr id="32" name="Rectangle 18">
            <a:extLst>
              <a:ext uri="{FF2B5EF4-FFF2-40B4-BE49-F238E27FC236}">
                <a16:creationId xmlns:a16="http://schemas.microsoft.com/office/drawing/2014/main" id="{7C255854-6D2D-4B5E-ADC5-B95791AC2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5197" y="5071339"/>
            <a:ext cx="656948" cy="369332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2015</a:t>
            </a:r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D7D7611C-B794-477A-97D6-7DA96DBDE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6280" y="5071339"/>
            <a:ext cx="656948" cy="369332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2017</a:t>
            </a:r>
          </a:p>
        </p:txBody>
      </p:sp>
      <p:sp>
        <p:nvSpPr>
          <p:cNvPr id="34" name="Rectangle 18">
            <a:extLst>
              <a:ext uri="{FF2B5EF4-FFF2-40B4-BE49-F238E27FC236}">
                <a16:creationId xmlns:a16="http://schemas.microsoft.com/office/drawing/2014/main" id="{9169D4A2-E6A9-4691-9EFB-8A939FCBCE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8922" y="5079091"/>
            <a:ext cx="656948" cy="369332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Arial" charset="0"/>
              </a:rPr>
              <a:t>2019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DAE5F94-C934-49A2-9889-E14BE836D6F0}"/>
              </a:ext>
            </a:extLst>
          </p:cNvPr>
          <p:cNvSpPr txBox="1"/>
          <p:nvPr/>
        </p:nvSpPr>
        <p:spPr>
          <a:xfrm>
            <a:off x="10281726" y="5783687"/>
            <a:ext cx="1713227" cy="461665"/>
          </a:xfrm>
          <a:prstGeom prst="rect">
            <a:avLst/>
          </a:prstGeom>
          <a:noFill/>
          <a:ln>
            <a:solidFill>
              <a:srgbClr val="3366C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+mj-lt"/>
              </a:rPr>
              <a:t>Thesis work of  Qiang Ning (2019)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FBBD502-E78D-46FE-ABDD-449A3A52A059}"/>
              </a:ext>
            </a:extLst>
          </p:cNvPr>
          <p:cNvSpPr/>
          <p:nvPr/>
        </p:nvSpPr>
        <p:spPr>
          <a:xfrm>
            <a:off x="9002366" y="914400"/>
            <a:ext cx="3135090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Involves reasoning with external knowledge.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Declarative knowledge </a:t>
            </a:r>
          </a:p>
          <a:p>
            <a:pPr marL="800100" lvl="1" indent="-342900">
              <a:buSzPts val="2000"/>
              <a:buFont typeface="Wingdings" panose="05000000000000000000" pitchFamily="2" charset="2"/>
              <a:buChar char="§"/>
            </a:pPr>
            <a:r>
              <a:rPr lang="en-US" sz="2000" b="1" dirty="0"/>
              <a:t>Transitivity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SzPts val="2000"/>
              <a:buFont typeface="Wingdings" panose="05000000000000000000" pitchFamily="2" charset="2"/>
              <a:buChar char="§"/>
            </a:pPr>
            <a:r>
              <a:rPr lang="en-US" sz="2000" dirty="0"/>
              <a:t>Statistical knowledge</a:t>
            </a:r>
          </a:p>
          <a:p>
            <a:pPr marL="800100" lvl="1" indent="-342900">
              <a:buSzPts val="2000"/>
              <a:buFont typeface="Wingdings" panose="05000000000000000000" pitchFamily="2" charset="2"/>
              <a:buChar char="§"/>
            </a:pPr>
            <a:r>
              <a:rPr lang="en-US" sz="2000" b="1" dirty="0"/>
              <a:t>commonsense knowledge. </a:t>
            </a:r>
            <a:endParaRPr lang="en-US" sz="2000" b="1" dirty="0">
              <a:solidFill>
                <a:srgbClr val="3366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9850EB-924D-40F2-AB7F-840831AE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206829"/>
            <a:ext cx="10324011" cy="533400"/>
          </a:xfrm>
        </p:spPr>
        <p:txBody>
          <a:bodyPr/>
          <a:lstStyle/>
          <a:p>
            <a:r>
              <a:rPr lang="en-US" sz="3000" dirty="0"/>
              <a:t>MC-TACO</a:t>
            </a:r>
            <a:r>
              <a:rPr lang="en-US" sz="3000" b="1" dirty="0"/>
              <a:t>🌮: </a:t>
            </a:r>
            <a:r>
              <a:rPr lang="en-US" sz="3000" dirty="0"/>
              <a:t>A Temporal Commonsense Dataset </a:t>
            </a:r>
            <a:r>
              <a:rPr lang="en-US" sz="1800" dirty="0">
                <a:solidFill>
                  <a:srgbClr val="3366CC"/>
                </a:solidFill>
              </a:rPr>
              <a:t>[Zhou et al. EMNLP’19]</a:t>
            </a:r>
            <a:endParaRPr lang="en-US" dirty="0">
              <a:solidFill>
                <a:srgbClr val="3366CC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9A304-90FE-4779-83AC-56E4550BC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895497"/>
            <a:ext cx="3194577" cy="4484915"/>
          </a:xfrm>
        </p:spPr>
        <p:txBody>
          <a:bodyPr/>
          <a:lstStyle/>
          <a:p>
            <a:r>
              <a:rPr lang="en-US" sz="2000" dirty="0"/>
              <a:t>A new QA data set that addresses some temporal reasoning tasks. (Along with a baseline approach)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Paul Simon is in NYC. Let’s go see him. </a:t>
            </a:r>
          </a:p>
          <a:p>
            <a:r>
              <a:rPr lang="en-US" sz="2000" dirty="0"/>
              <a:t>The Empire State Building is in NYC.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1632A-932F-4226-849A-B45B571A74F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4BF2E9-3213-406E-A269-D8D4E57ECF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351" y="862459"/>
            <a:ext cx="4589781" cy="599537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FD9DB9F0-1A28-4708-B679-33D6621B66B3}"/>
              </a:ext>
            </a:extLst>
          </p:cNvPr>
          <p:cNvSpPr/>
          <p:nvPr/>
        </p:nvSpPr>
        <p:spPr>
          <a:xfrm>
            <a:off x="1503617" y="5905743"/>
            <a:ext cx="2300560" cy="618178"/>
          </a:xfrm>
          <a:prstGeom prst="rightArrow">
            <a:avLst/>
          </a:prstGeom>
          <a:solidFill>
            <a:srgbClr val="FFFFCC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Event Frequency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55F56510-B4A3-4D5B-B834-ABD32E817149}"/>
              </a:ext>
            </a:extLst>
          </p:cNvPr>
          <p:cNvSpPr/>
          <p:nvPr/>
        </p:nvSpPr>
        <p:spPr>
          <a:xfrm>
            <a:off x="1503617" y="2185047"/>
            <a:ext cx="2300560" cy="618178"/>
          </a:xfrm>
          <a:prstGeom prst="rightArrow">
            <a:avLst/>
          </a:prstGeom>
          <a:solidFill>
            <a:srgbClr val="FFFFCC"/>
          </a:solidFill>
          <a:ln w="12700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Typical Time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E3DFF0-9277-44B1-AE1B-D248E7F216C6}"/>
              </a:ext>
            </a:extLst>
          </p:cNvPr>
          <p:cNvSpPr/>
          <p:nvPr/>
        </p:nvSpPr>
        <p:spPr>
          <a:xfrm>
            <a:off x="8840184" y="1033591"/>
            <a:ext cx="3076289" cy="2585323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The results of BERT-based models are very low. Not surprising given the need to have commonsense.</a:t>
            </a:r>
          </a:p>
          <a:p>
            <a:endParaRPr lang="en-US" dirty="0"/>
          </a:p>
          <a:p>
            <a:r>
              <a:rPr lang="en-US" dirty="0"/>
              <a:t>Perhaps more importantly, it illustrates the need to decompose, and know how to incorporate knowledge.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23151DD-54F1-4E64-81FA-A2F046B2D050}"/>
              </a:ext>
            </a:extLst>
          </p:cNvPr>
          <p:cNvSpPr/>
          <p:nvPr/>
        </p:nvSpPr>
        <p:spPr>
          <a:xfrm>
            <a:off x="8844537" y="4416877"/>
            <a:ext cx="3076289" cy="646331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Will we make it to dinner before the movie? </a:t>
            </a:r>
          </a:p>
        </p:txBody>
      </p:sp>
    </p:spTree>
    <p:extLst>
      <p:ext uri="{BB962C8B-B14F-4D97-AF65-F5344CB8AC3E}">
        <p14:creationId xmlns:p14="http://schemas.microsoft.com/office/powerpoint/2010/main" val="36357699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B4B82-500A-44EA-972F-C1BAC1C81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Acquiring Temporal Commonsense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B9C8B9-E153-488E-A860-882D6749B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1856"/>
            <a:ext cx="4123798" cy="4484915"/>
          </a:xfrm>
        </p:spPr>
        <p:txBody>
          <a:bodyPr/>
          <a:lstStyle/>
          <a:p>
            <a:r>
              <a:rPr lang="en-US" dirty="0"/>
              <a:t>Temporal order of events: </a:t>
            </a:r>
          </a:p>
          <a:p>
            <a:pPr lvl="1"/>
            <a:r>
              <a:rPr lang="en-US" dirty="0"/>
              <a:t>[Ning et al. NAACL’2018]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Jointly modeling multiple temporal aspects</a:t>
            </a:r>
          </a:p>
          <a:p>
            <a:r>
              <a:rPr lang="en-US" dirty="0"/>
              <a:t>Contextual modeling</a:t>
            </a:r>
          </a:p>
          <a:p>
            <a:pPr lvl="1"/>
            <a:r>
              <a:rPr lang="en-US" dirty="0"/>
              <a:t>In submission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255D7-4B0D-4606-B361-70312056B1F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24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C3B2BD5-8B16-478F-A50F-74F7A4562BCF}"/>
              </a:ext>
            </a:extLst>
          </p:cNvPr>
          <p:cNvGrpSpPr/>
          <p:nvPr/>
        </p:nvGrpSpPr>
        <p:grpSpPr>
          <a:xfrm>
            <a:off x="799605" y="2272936"/>
            <a:ext cx="4648154" cy="2210336"/>
            <a:chOff x="2990850" y="567266"/>
            <a:chExt cx="6257926" cy="5711284"/>
          </a:xfrm>
        </p:grpSpPr>
        <p:graphicFrame>
          <p:nvGraphicFramePr>
            <p:cNvPr id="6" name="Chart 5">
              <a:extLst>
                <a:ext uri="{FF2B5EF4-FFF2-40B4-BE49-F238E27FC236}">
                  <a16:creationId xmlns:a16="http://schemas.microsoft.com/office/drawing/2014/main" id="{FB6D47A0-3B9F-42A2-A34B-CDAFE669C9C9}"/>
                </a:ext>
              </a:extLst>
            </p:cNvPr>
            <p:cNvGraphicFramePr/>
            <p:nvPr/>
          </p:nvGraphicFramePr>
          <p:xfrm>
            <a:off x="6143626" y="567266"/>
            <a:ext cx="3105150" cy="571128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aphicFrame>
          <p:nvGraphicFramePr>
            <p:cNvPr id="7" name="Chart 6" title="‰">
              <a:extLst>
                <a:ext uri="{FF2B5EF4-FFF2-40B4-BE49-F238E27FC236}">
                  <a16:creationId xmlns:a16="http://schemas.microsoft.com/office/drawing/2014/main" id="{7ADF6554-B164-406E-B8BC-C486E048541D}"/>
                </a:ext>
              </a:extLst>
            </p:cNvPr>
            <p:cNvGraphicFramePr/>
            <p:nvPr/>
          </p:nvGraphicFramePr>
          <p:xfrm>
            <a:off x="2990850" y="567266"/>
            <a:ext cx="310515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DE72D19-3110-4AC9-88BF-9FF6DCE5549B}"/>
              </a:ext>
            </a:extLst>
          </p:cNvPr>
          <p:cNvPicPr preferRelativeResize="0"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927492" y="2272935"/>
            <a:ext cx="2834640" cy="2019689"/>
          </a:xfrm>
          <a:prstGeom prst="rect">
            <a:avLst/>
          </a:prstGeom>
          <a:ln>
            <a:solidFill>
              <a:srgbClr val="0000FF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4B2BB25-7F0B-41E8-B97F-C141188973DF}"/>
              </a:ext>
            </a:extLst>
          </p:cNvPr>
          <p:cNvPicPr preferRelativeResize="0"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9018525" y="2272936"/>
            <a:ext cx="2834640" cy="2019689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0" name="Rectangle 18">
            <a:extLst>
              <a:ext uri="{FF2B5EF4-FFF2-40B4-BE49-F238E27FC236}">
                <a16:creationId xmlns:a16="http://schemas.microsoft.com/office/drawing/2014/main" id="{4BDE289B-2C0E-4455-B763-8AEA5CEDDE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9590" y="4342769"/>
            <a:ext cx="1390444" cy="369332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Arial" charset="0"/>
              </a:rPr>
              <a:t>Typical Time</a:t>
            </a: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77BDF087-20B4-4FE2-8739-E72AD7C81F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5464" y="4342769"/>
            <a:ext cx="1060762" cy="369332"/>
          </a:xfrm>
          <a:prstGeom prst="rect">
            <a:avLst/>
          </a:prstGeom>
          <a:solidFill>
            <a:srgbClr val="FAE1AF"/>
          </a:solidFill>
          <a:ln w="9525">
            <a:solidFill>
              <a:srgbClr val="A7001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cs typeface="Arial" charset="0"/>
              </a:rPr>
              <a:t>Duration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4FC6F9-D1A9-4667-8854-4574FCB63F84}"/>
              </a:ext>
            </a:extLst>
          </p:cNvPr>
          <p:cNvSpPr txBox="1">
            <a:spLocks/>
          </p:cNvSpPr>
          <p:nvPr/>
        </p:nvSpPr>
        <p:spPr bwMode="auto">
          <a:xfrm>
            <a:off x="5844636" y="1251856"/>
            <a:ext cx="5007390" cy="3688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5000"/>
              <a:buFont typeface="Wingdings" charset="2"/>
              <a:buChar char="n"/>
              <a:defRPr sz="24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80000"/>
              <a:buFont typeface="Wingdings" charset="2"/>
              <a:buChar char="¨"/>
              <a:defRPr sz="20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65000"/>
              <a:buFont typeface="Wingdings" charset="2"/>
              <a:buChar char="n"/>
              <a:defRPr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SzPct val="70000"/>
              <a:buFont typeface="Wingdings" charset="2"/>
              <a:buChar char="¨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25000"/>
                </a:schemeClr>
              </a:buClr>
              <a:buFont typeface="Wingdings" charset="2"/>
              <a:buChar char="§"/>
              <a:defRPr sz="1600" b="0" i="0">
                <a:solidFill>
                  <a:schemeClr val="tx1"/>
                </a:solidFill>
                <a:latin typeface="+mn-lt"/>
                <a:ea typeface="Helvetica Light" charset="0"/>
                <a:cs typeface="Helvetica Light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kern="0" dirty="0"/>
              <a:t>Distributions over quantities:</a:t>
            </a:r>
          </a:p>
          <a:p>
            <a:pPr lvl="1"/>
            <a:r>
              <a:rPr lang="en-US" kern="0" dirty="0"/>
              <a:t>[Elazar et al, ACL’19]</a:t>
            </a:r>
          </a:p>
        </p:txBody>
      </p:sp>
      <p:pic>
        <p:nvPicPr>
          <p:cNvPr id="13" name="Content Placeholder 5">
            <a:extLst>
              <a:ext uri="{FF2B5EF4-FFF2-40B4-BE49-F238E27FC236}">
                <a16:creationId xmlns:a16="http://schemas.microsoft.com/office/drawing/2014/main" id="{461296BD-9A71-47B5-A9FF-595999A86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254565" y="4844948"/>
            <a:ext cx="4123798" cy="192024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5BF7F925-462B-4610-A3B3-5728936981D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4517" y="4856961"/>
            <a:ext cx="3374006" cy="1920240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E577EDF-A933-4159-86F6-56E2240DF421}"/>
              </a:ext>
            </a:extLst>
          </p:cNvPr>
          <p:cNvSpPr/>
          <p:nvPr/>
        </p:nvSpPr>
        <p:spPr>
          <a:xfrm>
            <a:off x="938151" y="2272935"/>
            <a:ext cx="4509608" cy="2097091"/>
          </a:xfrm>
          <a:prstGeom prst="rect">
            <a:avLst/>
          </a:prstGeom>
          <a:noFill/>
          <a:ln w="12700">
            <a:solidFill>
              <a:srgbClr val="0000F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24717C-27FE-4E37-ACFF-B9715AB6DFAB}"/>
              </a:ext>
            </a:extLst>
          </p:cNvPr>
          <p:cNvSpPr/>
          <p:nvPr/>
        </p:nvSpPr>
        <p:spPr>
          <a:xfrm>
            <a:off x="8205849" y="80799"/>
            <a:ext cx="3813891" cy="1015663"/>
          </a:xfrm>
          <a:prstGeom prst="rect">
            <a:avLst/>
          </a:prstGeom>
          <a:solidFill>
            <a:srgbClr val="FFFFCC"/>
          </a:solidFill>
          <a:ln>
            <a:solidFill>
              <a:schemeClr val="accent2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/>
              <a:t>But we still don’t know if Aristotle had a laptop. Nor if we will make it to dinner before the movie. </a:t>
            </a:r>
          </a:p>
        </p:txBody>
      </p:sp>
    </p:spTree>
    <p:extLst>
      <p:ext uri="{BB962C8B-B14F-4D97-AF65-F5344CB8AC3E}">
        <p14:creationId xmlns:p14="http://schemas.microsoft.com/office/powerpoint/2010/main" val="3627121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51856"/>
            <a:ext cx="11190516" cy="4484915"/>
          </a:xfrm>
        </p:spPr>
        <p:txBody>
          <a:bodyPr/>
          <a:lstStyle/>
          <a:p>
            <a:r>
              <a:rPr lang="en-US" dirty="0"/>
              <a:t>Question answering is a way to probe our understanding of language and the world.</a:t>
            </a:r>
          </a:p>
          <a:p>
            <a:pPr lvl="1"/>
            <a:r>
              <a:rPr lang="en-US" dirty="0"/>
              <a:t>And sometimes, a way to induce representations that will help us doing do.</a:t>
            </a:r>
          </a:p>
          <a:p>
            <a:endParaRPr lang="en-US" dirty="0"/>
          </a:p>
          <a:p>
            <a:r>
              <a:rPr lang="en-US" dirty="0"/>
              <a:t>I tried to articulate some of the challenges. </a:t>
            </a:r>
          </a:p>
          <a:p>
            <a:pPr lvl="1"/>
            <a:endParaRPr lang="en-US" dirty="0"/>
          </a:p>
          <a:p>
            <a:r>
              <a:rPr lang="en-US" dirty="0"/>
              <a:t>And a sample of recent advances from a research program that attempts to address some of the key scientific and engineering challenges between us and understanding natural language.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0" y="186259"/>
            <a:ext cx="3352800" cy="466725"/>
          </a:xfrm>
          <a:prstGeom prst="rect">
            <a:avLst/>
          </a:prstGeom>
          <a:solidFill>
            <a:srgbClr val="FAE1AF"/>
          </a:solidFill>
          <a:ln w="9525">
            <a:solidFill>
              <a:srgbClr val="FF9933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2400" dirty="0">
                <a:solidFill>
                  <a:srgbClr val="000000"/>
                </a:solidFill>
                <a:latin typeface="Calibri" pitchFamily="34" charset="0"/>
              </a:rPr>
              <a:t>Thank You!</a:t>
            </a:r>
          </a:p>
        </p:txBody>
      </p:sp>
      <p:pic>
        <p:nvPicPr>
          <p:cNvPr id="6" name="Picture 2" descr="Aristotle">
            <a:extLst>
              <a:ext uri="{FF2B5EF4-FFF2-40B4-BE49-F238E27FC236}">
                <a16:creationId xmlns:a16="http://schemas.microsoft.com/office/drawing/2014/main" id="{2311C665-656F-4B4B-9982-DDA8925D6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95" y="5228153"/>
            <a:ext cx="2743201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american football">
            <a:extLst>
              <a:ext uri="{FF2B5EF4-FFF2-40B4-BE49-F238E27FC236}">
                <a16:creationId xmlns:a16="http://schemas.microsoft.com/office/drawing/2014/main" id="{5BEE5730-7653-41DA-87D1-28B1D92C9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431" y="5228153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the longest day in NYC">
            <a:extLst>
              <a:ext uri="{FF2B5EF4-FFF2-40B4-BE49-F238E27FC236}">
                <a16:creationId xmlns:a16="http://schemas.microsoft.com/office/drawing/2014/main" id="{EDCF6BA3-FB66-443A-A26D-C3EF0AEE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246" y="5228153"/>
            <a:ext cx="246888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550C7AF-4307-4878-B9E9-6F5B0BE083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3060" y="5228153"/>
            <a:ext cx="4233592" cy="164592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543AD5-B694-4D71-BDD2-FA3674CDE53E}"/>
              </a:ext>
            </a:extLst>
          </p:cNvPr>
          <p:cNvPicPr preferRelativeResize="0"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888142" y="5136713"/>
            <a:ext cx="2468880" cy="173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0734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905001"/>
            <a:ext cx="8412480" cy="312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8199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New York Times Story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225" y="1219201"/>
            <a:ext cx="8412480" cy="388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33478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Times Story: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intelligent person or program should be able to answer the following questions based on the information in the story:</a:t>
            </a:r>
          </a:p>
          <a:p>
            <a:pPr lvl="1"/>
            <a:r>
              <a:rPr lang="en-US" dirty="0"/>
              <a:t>The article proceeds with 22 questions:</a:t>
            </a:r>
          </a:p>
          <a:p>
            <a:pPr marL="0" indent="0">
              <a:buNone/>
            </a:pPr>
            <a:r>
              <a:rPr lang="en-US" dirty="0"/>
              <a:t>1.  Who was in the store when the events began?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What did the porter say to the robbers?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20. Why did Mr. Hug yell from the bottom of the elevator shaft? </a:t>
            </a:r>
          </a:p>
          <a:p>
            <a:endParaRPr lang="en-US" dirty="0"/>
          </a:p>
          <a:p>
            <a:r>
              <a:rPr lang="en-US" dirty="0"/>
              <a:t>“The above list of questions is rather random. I doubt it covers all facets of understanding the story.”</a:t>
            </a:r>
          </a:p>
        </p:txBody>
      </p:sp>
    </p:spTree>
    <p:extLst>
      <p:ext uri="{BB962C8B-B14F-4D97-AF65-F5344CB8AC3E}">
        <p14:creationId xmlns:p14="http://schemas.microsoft.com/office/powerpoint/2010/main" val="37833515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York Times Story: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intelligent person or program should be able to answer the following questions based on the information in the story:</a:t>
            </a:r>
          </a:p>
          <a:p>
            <a:pPr lvl="1"/>
            <a:r>
              <a:rPr lang="en-US" dirty="0"/>
              <a:t>The article proceeds with 22 questions:</a:t>
            </a:r>
          </a:p>
          <a:p>
            <a:pPr marL="0" indent="0">
              <a:buNone/>
            </a:pPr>
            <a:r>
              <a:rPr lang="en-US" dirty="0"/>
              <a:t>1.  Who was in the store when the events began?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Probably Mr. Hug alone, although the robbers might have been waiting for him, but if so, this would have been stated. </a:t>
            </a:r>
          </a:p>
          <a:p>
            <a:pPr marL="0" indent="0">
              <a:buNone/>
            </a:pPr>
            <a:r>
              <a:rPr lang="en-US" dirty="0"/>
              <a:t>2. What did the porter say to the robbers? 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Nothing, because the robbers left before he came.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20. Why did Mr. Hug yell from the bottom of the elevator shaft? 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So as to attract the attention of someone who would rescue him. </a:t>
            </a:r>
          </a:p>
          <a:p>
            <a:r>
              <a:rPr lang="en-US" dirty="0"/>
              <a:t>“The above list of questions is rather random. I doubt it covers all facets of understanding the story.”</a:t>
            </a:r>
          </a:p>
        </p:txBody>
      </p:sp>
    </p:spTree>
    <p:extLst>
      <p:ext uri="{BB962C8B-B14F-4D97-AF65-F5344CB8AC3E}">
        <p14:creationId xmlns:p14="http://schemas.microsoft.com/office/powerpoint/2010/main" val="910982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69C8A-28C4-4A1C-93B5-300CC4B43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Talk about this News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765C4-6C46-46D4-854E-104CACB0B2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133" y="1142145"/>
            <a:ext cx="4764779" cy="4484915"/>
          </a:xfrm>
        </p:spPr>
        <p:txBody>
          <a:bodyPr/>
          <a:lstStyle/>
          <a:p>
            <a:r>
              <a:rPr lang="en-US" sz="2000" dirty="0"/>
              <a:t>Who was in the store when the events began?</a:t>
            </a:r>
          </a:p>
          <a:p>
            <a:pPr lvl="1"/>
            <a:r>
              <a:rPr lang="en-US" sz="1800" dirty="0"/>
              <a:t>The story doesn’t say. 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Probably Mr. Hug alone, although the robbers might have been waiting for him, but if so, this would have been stated. </a:t>
            </a:r>
          </a:p>
          <a:p>
            <a:r>
              <a:rPr lang="en-US" sz="2000" dirty="0"/>
              <a:t>Why did Mr. Hug yell from the bottom of the elevator shaft? </a:t>
            </a:r>
          </a:p>
          <a:p>
            <a:pPr lvl="1"/>
            <a:r>
              <a:rPr lang="en-US" sz="1800" dirty="0"/>
              <a:t>The story doesn’t say.</a:t>
            </a:r>
          </a:p>
          <a:p>
            <a:pPr lvl="1"/>
            <a:r>
              <a:rPr lang="en-US" sz="1800" dirty="0">
                <a:solidFill>
                  <a:srgbClr val="3366CC"/>
                </a:solidFill>
              </a:rPr>
              <a:t>So as to attract the attention of someone who would rescue him. </a:t>
            </a:r>
          </a:p>
          <a:p>
            <a:r>
              <a:rPr lang="en-US" dirty="0"/>
              <a:t>Understanding the </a:t>
            </a:r>
            <a:r>
              <a:rPr lang="en-US" b="1" dirty="0"/>
              <a:t>story</a:t>
            </a:r>
            <a:r>
              <a:rPr lang="en-US" dirty="0"/>
              <a:t> and </a:t>
            </a:r>
            <a:r>
              <a:rPr lang="en-US" b="1" dirty="0"/>
              <a:t>conversing</a:t>
            </a:r>
            <a:r>
              <a:rPr lang="en-US" dirty="0"/>
              <a:t> about it require  </a:t>
            </a:r>
            <a:r>
              <a:rPr lang="en-US" b="1" dirty="0">
                <a:solidFill>
                  <a:srgbClr val="3366CC"/>
                </a:solidFill>
              </a:rPr>
              <a:t>Situated Reasoning</a:t>
            </a:r>
            <a:r>
              <a:rPr lang="en-US" dirty="0"/>
              <a:t>: Model-based Reasoning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99947-F408-44F0-8398-5EF7A2BF3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F588C3-71D6-5D45-B118-1C664482E1C2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8DB403-F6F3-473D-90BA-C7CCC4AA9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2927" y="926194"/>
            <a:ext cx="6367311" cy="2366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646E4-CF5A-498E-8101-5D497D24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8790" y="3270303"/>
            <a:ext cx="6503209" cy="305654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D2AEB5-D232-4A8E-80B7-704F5D4DA4FA}"/>
              </a:ext>
            </a:extLst>
          </p:cNvPr>
          <p:cNvSpPr/>
          <p:nvPr/>
        </p:nvSpPr>
        <p:spPr>
          <a:xfrm>
            <a:off x="7034195" y="6413967"/>
            <a:ext cx="33491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algn="ctr"/>
            <a:r>
              <a:rPr lang="en-US" sz="1600" dirty="0"/>
              <a:t>[Example due to John McCarthy]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5A14C46-41A0-4C47-815B-E6E9B2659824}"/>
              </a:ext>
            </a:extLst>
          </p:cNvPr>
          <p:cNvGrpSpPr/>
          <p:nvPr/>
        </p:nvGrpSpPr>
        <p:grpSpPr>
          <a:xfrm>
            <a:off x="4729299" y="970796"/>
            <a:ext cx="1232839" cy="2407447"/>
            <a:chOff x="4641890" y="1071654"/>
            <a:chExt cx="1232839" cy="240744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E591C826-681E-4D87-925D-32C0509A68E9}"/>
                </a:ext>
              </a:extLst>
            </p:cNvPr>
            <p:cNvSpPr/>
            <p:nvPr/>
          </p:nvSpPr>
          <p:spPr>
            <a:xfrm>
              <a:off x="4641890" y="1071654"/>
              <a:ext cx="1214956" cy="240744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Helvetica Neue" charset="0"/>
                <a:cs typeface="Helvetica Neue" charset="0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F48AEBE4-E53E-40F9-AEE0-73587D6429BF}"/>
                </a:ext>
              </a:extLst>
            </p:cNvPr>
            <p:cNvGrpSpPr/>
            <p:nvPr/>
          </p:nvGrpSpPr>
          <p:grpSpPr>
            <a:xfrm>
              <a:off x="4694297" y="1147366"/>
              <a:ext cx="1180432" cy="2308146"/>
              <a:chOff x="964359" y="3010369"/>
              <a:chExt cx="2321231" cy="3330160"/>
            </a:xfrm>
            <a:solidFill>
              <a:schemeClr val="bg1"/>
            </a:solidFill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C9CA51E5-EE76-48DB-BD3D-815626BC9248}"/>
                  </a:ext>
                </a:extLst>
              </p:cNvPr>
              <p:cNvGrpSpPr/>
              <p:nvPr/>
            </p:nvGrpSpPr>
            <p:grpSpPr>
              <a:xfrm>
                <a:off x="964359" y="3010369"/>
                <a:ext cx="2321231" cy="3330160"/>
                <a:chOff x="4495835" y="3112854"/>
                <a:chExt cx="2321231" cy="3330160"/>
              </a:xfrm>
              <a:grpFill/>
            </p:grpSpPr>
            <p:pic>
              <p:nvPicPr>
                <p:cNvPr id="11" name="Picture 2" descr="https://www.louisianalawblog.com/wp-content/uploads/sites/98/2016/04/fall.png">
                  <a:extLst>
                    <a:ext uri="{FF2B5EF4-FFF2-40B4-BE49-F238E27FC236}">
                      <a16:creationId xmlns:a16="http://schemas.microsoft.com/office/drawing/2014/main" id="{932969D2-1A33-45C3-BEB5-B94F9ABE591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5726096" y="4871865"/>
                  <a:ext cx="712929" cy="564840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cxnSp>
              <p:nvCxnSpPr>
                <p:cNvPr id="12" name="Straight Connector 11">
                  <a:extLst>
                    <a:ext uri="{FF2B5EF4-FFF2-40B4-BE49-F238E27FC236}">
                      <a16:creationId xmlns:a16="http://schemas.microsoft.com/office/drawing/2014/main" id="{728BA467-3B49-4911-9D81-04B00E77AF99}"/>
                    </a:ext>
                  </a:extLst>
                </p:cNvPr>
                <p:cNvCxnSpPr/>
                <p:nvPr/>
              </p:nvCxnSpPr>
              <p:spPr>
                <a:xfrm flipH="1" flipV="1">
                  <a:off x="6789420" y="3112854"/>
                  <a:ext cx="27646" cy="333016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7F771476-B6FE-42E8-881D-8DD84843A95C}"/>
                    </a:ext>
                  </a:extLst>
                </p:cNvPr>
                <p:cNvCxnSpPr/>
                <p:nvPr/>
              </p:nvCxnSpPr>
              <p:spPr>
                <a:xfrm flipH="1" flipV="1">
                  <a:off x="5416478" y="3147144"/>
                  <a:ext cx="2583" cy="548640"/>
                </a:xfrm>
                <a:prstGeom prst="line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pic>
              <p:nvPicPr>
                <p:cNvPr id="14" name="Picture 4" descr="http://pictogram2.com/p/p0867/i/m.png">
                  <a:extLst>
                    <a:ext uri="{FF2B5EF4-FFF2-40B4-BE49-F238E27FC236}">
                      <a16:creationId xmlns:a16="http://schemas.microsoft.com/office/drawing/2014/main" id="{6B2D15CC-55C3-49F5-9E29-A4983685947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>
                  <a:biLevel thresh="50000"/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saturation sat="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3402" b="43181"/>
                <a:stretch/>
              </p:blipFill>
              <p:spPr bwMode="auto">
                <a:xfrm>
                  <a:off x="4747730" y="3728917"/>
                  <a:ext cx="888660" cy="89214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23AE8CF-1974-4512-BF5E-B7A95AF6DD74}"/>
                    </a:ext>
                  </a:extLst>
                </p:cNvPr>
                <p:cNvSpPr/>
                <p:nvPr/>
              </p:nvSpPr>
              <p:spPr>
                <a:xfrm>
                  <a:off x="4495835" y="4632281"/>
                  <a:ext cx="958072" cy="1810732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6" name="Picture 2" descr="mage result for person">
                  <a:extLst>
                    <a:ext uri="{FF2B5EF4-FFF2-40B4-BE49-F238E27FC236}">
                      <a16:creationId xmlns:a16="http://schemas.microsoft.com/office/drawing/2014/main" id="{99F72525-03B1-438A-ABA3-4D67C3FBEB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4657619" y="3899705"/>
                  <a:ext cx="366288" cy="732576"/>
                </a:xfrm>
                <a:prstGeom prst="rect">
                  <a:avLst/>
                </a:prstGeom>
                <a:grpFill/>
                <a:ln w="12700">
                  <a:solidFill>
                    <a:schemeClr val="tx1"/>
                  </a:solidFill>
                </a:ln>
              </p:spPr>
            </p:pic>
          </p:grp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1F3ECDA-C12F-480A-8998-B0C16D767675}"/>
                  </a:ext>
                </a:extLst>
              </p:cNvPr>
              <p:cNvSpPr/>
              <p:nvPr/>
            </p:nvSpPr>
            <p:spPr>
              <a:xfrm>
                <a:off x="1945847" y="4163508"/>
                <a:ext cx="346230" cy="455414"/>
              </a:xfrm>
              <a:prstGeom prst="rect">
                <a:avLst/>
              </a:prstGeom>
              <a:grp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5196B02-F551-463B-B326-A98691848AD1}"/>
              </a:ext>
            </a:extLst>
          </p:cNvPr>
          <p:cNvGrpSpPr/>
          <p:nvPr/>
        </p:nvGrpSpPr>
        <p:grpSpPr>
          <a:xfrm>
            <a:off x="4442997" y="3768592"/>
            <a:ext cx="1134126" cy="1456323"/>
            <a:chOff x="5997677" y="3180991"/>
            <a:chExt cx="2917115" cy="320828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82D2CEE-FF71-43AA-8F45-38DF9AB362E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997677" y="5075128"/>
              <a:ext cx="2917115" cy="1314149"/>
              <a:chOff x="5812351" y="3362490"/>
              <a:chExt cx="4874156" cy="2195788"/>
            </a:xfrm>
          </p:grpSpPr>
          <p:pic>
            <p:nvPicPr>
              <p:cNvPr id="23" name="Picture 2" descr="https://cdn0.iconfinder.com/data/icons/earthquake-emergency-plan/271/earthquake-quake-emergency-001-512.png">
                <a:extLst>
                  <a:ext uri="{FF2B5EF4-FFF2-40B4-BE49-F238E27FC236}">
                    <a16:creationId xmlns:a16="http://schemas.microsoft.com/office/drawing/2014/main" id="{F6C2E272-B810-48B4-9049-94A06F2C315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277" t="18749" r="6541"/>
              <a:stretch/>
            </p:blipFill>
            <p:spPr bwMode="auto">
              <a:xfrm>
                <a:off x="6994420" y="3364407"/>
                <a:ext cx="3692087" cy="2193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2" descr="https://cdn0.iconfinder.com/data/icons/earthquake-emergency-plan/271/earthquake-quake-emergency-001-512.png">
                <a:extLst>
                  <a:ext uri="{FF2B5EF4-FFF2-40B4-BE49-F238E27FC236}">
                    <a16:creationId xmlns:a16="http://schemas.microsoft.com/office/drawing/2014/main" id="{D03C2508-8A0A-4105-BBCA-6747ACBCDD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7" t="18749" r="67605"/>
              <a:stretch/>
            </p:blipFill>
            <p:spPr bwMode="auto">
              <a:xfrm>
                <a:off x="5812351" y="3362490"/>
                <a:ext cx="1218290" cy="2193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C95B7D7-77A8-4336-90DD-5EF32FC60D69}"/>
                </a:ext>
              </a:extLst>
            </p:cNvPr>
            <p:cNvCxnSpPr/>
            <p:nvPr/>
          </p:nvCxnSpPr>
          <p:spPr>
            <a:xfrm flipH="1" flipV="1">
              <a:off x="8868696" y="3180991"/>
              <a:ext cx="9833" cy="320040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7F2B991-4942-4A07-A944-A4485DEDA03B}"/>
                </a:ext>
              </a:extLst>
            </p:cNvPr>
            <p:cNvCxnSpPr/>
            <p:nvPr/>
          </p:nvCxnSpPr>
          <p:spPr>
            <a:xfrm flipH="1" flipV="1">
              <a:off x="6028084" y="3180991"/>
              <a:ext cx="5333" cy="319615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ounded Rectangle 18">
              <a:extLst>
                <a:ext uri="{FF2B5EF4-FFF2-40B4-BE49-F238E27FC236}">
                  <a16:creationId xmlns:a16="http://schemas.microsoft.com/office/drawing/2014/main" id="{804E48C1-503E-43E3-BC99-AB9E23CCE161}"/>
                </a:ext>
              </a:extLst>
            </p:cNvPr>
            <p:cNvSpPr/>
            <p:nvPr/>
          </p:nvSpPr>
          <p:spPr>
            <a:xfrm>
              <a:off x="6167010" y="3378398"/>
              <a:ext cx="2551095" cy="2028680"/>
            </a:xfrm>
            <a:prstGeom prst="roundRect">
              <a:avLst>
                <a:gd name="adj" fmla="val 7943"/>
              </a:avLst>
            </a:prstGeom>
            <a:solidFill>
              <a:schemeClr val="bg1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2" name="Picture 4" descr="mage result for elevator buffer spring">
              <a:extLst>
                <a:ext uri="{FF2B5EF4-FFF2-40B4-BE49-F238E27FC236}">
                  <a16:creationId xmlns:a16="http://schemas.microsoft.com/office/drawing/2014/main" id="{2C9B9F59-463F-407B-9E50-FE12B4B4F3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24" t="7936" r="8418" b="1831"/>
            <a:stretch/>
          </p:blipFill>
          <p:spPr bwMode="auto">
            <a:xfrm>
              <a:off x="6752369" y="5473875"/>
              <a:ext cx="426721" cy="906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972D43-0D3F-4B7F-A84D-ECA57840ED2C}"/>
              </a:ext>
            </a:extLst>
          </p:cNvPr>
          <p:cNvCxnSpPr/>
          <p:nvPr/>
        </p:nvCxnSpPr>
        <p:spPr>
          <a:xfrm>
            <a:off x="9266308" y="1251856"/>
            <a:ext cx="231609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9D53D18-B136-4C2B-BD09-EC626387BDBC}"/>
              </a:ext>
            </a:extLst>
          </p:cNvPr>
          <p:cNvCxnSpPr>
            <a:cxnSpLocks/>
          </p:cNvCxnSpPr>
          <p:nvPr/>
        </p:nvCxnSpPr>
        <p:spPr>
          <a:xfrm>
            <a:off x="7875294" y="1747884"/>
            <a:ext cx="3883774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2B283B2-E131-4B62-82E9-89E197C9487A}"/>
              </a:ext>
            </a:extLst>
          </p:cNvPr>
          <p:cNvCxnSpPr>
            <a:cxnSpLocks/>
          </p:cNvCxnSpPr>
          <p:nvPr/>
        </p:nvCxnSpPr>
        <p:spPr>
          <a:xfrm>
            <a:off x="8585846" y="2924373"/>
            <a:ext cx="2706270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109978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6024282" y="66271"/>
            <a:ext cx="4071046" cy="1219200"/>
          </a:xfrm>
          <a:prstGeom prst="wedgeRectCallout">
            <a:avLst>
              <a:gd name="adj1" fmla="val -92974"/>
              <a:gd name="adj2" fmla="val 373014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80"/>
                </a:solidFill>
              </a:rPr>
              <a:t>The QA module is </a:t>
            </a:r>
            <a:r>
              <a:rPr lang="en-US" b="1" dirty="0">
                <a:solidFill>
                  <a:srgbClr val="400080"/>
                </a:solidFill>
              </a:rPr>
              <a:t>not </a:t>
            </a:r>
            <a:r>
              <a:rPr lang="en-US" b="1" dirty="0">
                <a:solidFill>
                  <a:srgbClr val="000080"/>
                </a:solidFill>
              </a:rPr>
              <a:t>being trained </a:t>
            </a:r>
            <a:r>
              <a:rPr lang="en-US" dirty="0">
                <a:solidFill>
                  <a:srgbClr val="000080"/>
                </a:solidFill>
              </a:rPr>
              <a:t>Once the program knows English, and has the relevant background knowledge, it should answer the questions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McCarthy’s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formalism capable of expressing the assertion of the sentences free from dependence on the grammar of the English language. 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Semantic Parser</a:t>
            </a:r>
          </a:p>
          <a:p>
            <a:r>
              <a:rPr lang="en-US" dirty="0"/>
              <a:t>An “</a:t>
            </a:r>
            <a:r>
              <a:rPr lang="en-US" dirty="0" err="1"/>
              <a:t>understander</a:t>
            </a:r>
            <a:r>
              <a:rPr lang="en-US" dirty="0"/>
              <a:t>” that constructs the “facts” from the text.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Information Extraction: Entities, Relations, Temporal, Quantities,…</a:t>
            </a:r>
          </a:p>
          <a:p>
            <a:r>
              <a:rPr lang="en-US" dirty="0"/>
              <a:t>Expression of the “general information” about the world that could allow getting the answers to the questions from the “facts” and the “general information”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Background Knowledge </a:t>
            </a:r>
          </a:p>
          <a:p>
            <a:r>
              <a:rPr lang="en-US" dirty="0"/>
              <a:t>A “problem solver” that could answer the above questions on the basis of the “facts”.</a:t>
            </a:r>
          </a:p>
          <a:p>
            <a:pPr lvl="1"/>
            <a:r>
              <a:rPr lang="en-US" dirty="0">
                <a:solidFill>
                  <a:srgbClr val="3366CC"/>
                </a:solidFill>
              </a:rPr>
              <a:t>Question Answering Engine </a:t>
            </a:r>
          </a:p>
          <a:p>
            <a:endParaRPr lang="en-US" dirty="0"/>
          </a:p>
        </p:txBody>
      </p:sp>
      <p:sp>
        <p:nvSpPr>
          <p:cNvPr id="5" name="Rectangular Callout 3">
            <a:extLst>
              <a:ext uri="{FF2B5EF4-FFF2-40B4-BE49-F238E27FC236}">
                <a16:creationId xmlns:a16="http://schemas.microsoft.com/office/drawing/2014/main" id="{E67A9CE0-6456-44F2-92AE-DAD1BBC5336E}"/>
              </a:ext>
            </a:extLst>
          </p:cNvPr>
          <p:cNvSpPr/>
          <p:nvPr/>
        </p:nvSpPr>
        <p:spPr>
          <a:xfrm>
            <a:off x="6024282" y="4996544"/>
            <a:ext cx="4071046" cy="1219200"/>
          </a:xfrm>
          <a:prstGeom prst="wedgeRectCallout">
            <a:avLst>
              <a:gd name="adj1" fmla="val -49869"/>
              <a:gd name="adj2" fmla="val 22278"/>
            </a:avLst>
          </a:prstGeom>
          <a:solidFill>
            <a:srgbClr val="FAE1AF"/>
          </a:solidFill>
          <a:ln w="19050">
            <a:solidFill>
              <a:srgbClr val="A700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80"/>
                </a:solidFill>
              </a:rPr>
              <a:t>The challenge is </a:t>
            </a:r>
            <a:r>
              <a:rPr lang="en-US" b="1" dirty="0">
                <a:solidFill>
                  <a:srgbClr val="000080"/>
                </a:solidFill>
              </a:rPr>
              <a:t>not</a:t>
            </a:r>
            <a:r>
              <a:rPr lang="en-US" dirty="0">
                <a:solidFill>
                  <a:srgbClr val="000080"/>
                </a:solidFill>
              </a:rPr>
              <a:t> to answer questions that are directly addressed in the text. </a:t>
            </a:r>
            <a:r>
              <a:rPr lang="en-US" b="1" dirty="0">
                <a:solidFill>
                  <a:srgbClr val="000080"/>
                </a:solidFill>
              </a:rPr>
              <a:t>Understanding</a:t>
            </a:r>
            <a:r>
              <a:rPr lang="en-US" dirty="0">
                <a:solidFill>
                  <a:srgbClr val="000080"/>
                </a:solidFill>
              </a:rPr>
              <a:t> is providing answers that are implied from the text. </a:t>
            </a:r>
          </a:p>
        </p:txBody>
      </p:sp>
    </p:spTree>
    <p:extLst>
      <p:ext uri="{BB962C8B-B14F-4D97-AF65-F5344CB8AC3E}">
        <p14:creationId xmlns:p14="http://schemas.microsoft.com/office/powerpoint/2010/main" val="514931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6825-28AC-4CD7-A2EE-934831C3E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97427-67D8-475B-8008-0D874D40F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can we learn from this example?</a:t>
            </a:r>
          </a:p>
          <a:p>
            <a:endParaRPr lang="en-US" dirty="0"/>
          </a:p>
          <a:p>
            <a:pPr lvl="1"/>
            <a:r>
              <a:rPr lang="en-US" dirty="0"/>
              <a:t>Difficulties of NLU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Importance of reasoning</a:t>
            </a:r>
          </a:p>
          <a:p>
            <a:pPr lvl="2"/>
            <a:r>
              <a:rPr lang="en-US" dirty="0"/>
              <a:t>“no one” is very unsatisfactory as a response to “Who was in the store with Mr. Hug”?</a:t>
            </a:r>
          </a:p>
          <a:p>
            <a:pPr lvl="2"/>
            <a:r>
              <a:rPr lang="en-US" dirty="0"/>
              <a:t>“Reasoning is about providing reasons”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Decoupling learning from reasoning</a:t>
            </a:r>
          </a:p>
          <a:p>
            <a:pPr lvl="2"/>
            <a:r>
              <a:rPr lang="en-US" dirty="0"/>
              <a:t>McCarthy thinks that there is a need for some level of abstraction – an abstract representation of the text and the relevant knowledge so that a generic module can work. </a:t>
            </a:r>
          </a:p>
          <a:p>
            <a:pPr lvl="2"/>
            <a:r>
              <a:rPr lang="en-US" dirty="0"/>
              <a:t>The questions are “surprising”; you have never seen it before – nevertheless, it’s easy to respond. 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4177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vasin_CCG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asin_CCG">
      <a:majorFont>
        <a:latin typeface="Calibri"/>
        <a:ea typeface=""/>
        <a:cs typeface="Arial"/>
      </a:majorFont>
      <a:minorFont>
        <a:latin typeface="Calibri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12700">
          <a:solidFill>
            <a:schemeClr val="tx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 smtClean="0">
            <a:solidFill>
              <a:schemeClr val="tx1">
                <a:lumMod val="75000"/>
                <a:lumOff val="25000"/>
              </a:schemeClr>
            </a:solidFill>
            <a:latin typeface="Helvetica Neue" charset="0"/>
            <a:ea typeface="Helvetica Neue" charset="0"/>
            <a:cs typeface="Helvetica Neue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vasin_CCG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sin_CCG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sin_CCG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enn-ccg" id="{8414DCC5-42C5-EF4E-82E6-3DB3E6AEABD0}" vid="{8FCD17D1-743A-7141-922B-EB412980A69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penn-ccg</Template>
  <TotalTime>70185</TotalTime>
  <Words>2623</Words>
  <Application>Microsoft Office PowerPoint</Application>
  <PresentationFormat>Widescreen</PresentationFormat>
  <Paragraphs>314</Paragraphs>
  <Slides>25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Century Gothic</vt:lpstr>
      <vt:lpstr>Google Sans</vt:lpstr>
      <vt:lpstr>Helvetica Light</vt:lpstr>
      <vt:lpstr>Helvetica Neue</vt:lpstr>
      <vt:lpstr>Noto Sans Symbols</vt:lpstr>
      <vt:lpstr>Times New Roman</vt:lpstr>
      <vt:lpstr>Ubuntu Mono</vt:lpstr>
      <vt:lpstr>Wingdings</vt:lpstr>
      <vt:lpstr>vasin_CCG</vt:lpstr>
      <vt:lpstr>Why (and how) should we study Question Answering?</vt:lpstr>
      <vt:lpstr>What is Complex Question Answering? </vt:lpstr>
      <vt:lpstr>A New York Times Story</vt:lpstr>
      <vt:lpstr>A New York Times Story (Cont.)</vt:lpstr>
      <vt:lpstr>New York Times Story: Questions</vt:lpstr>
      <vt:lpstr>New York Times Story: Questions</vt:lpstr>
      <vt:lpstr>Let’s Talk about this News Story</vt:lpstr>
      <vt:lpstr>McCarthy’s Challenges</vt:lpstr>
      <vt:lpstr>Lessons  </vt:lpstr>
      <vt:lpstr>(2) Let’s Talk about Dinner</vt:lpstr>
      <vt:lpstr>(3) Some questions to my Sports’ Assistant</vt:lpstr>
      <vt:lpstr>Symbolic Reasoning?</vt:lpstr>
      <vt:lpstr>Aristotle’s Logic https://www.famousscientists.org/aristotle/</vt:lpstr>
      <vt:lpstr>Key Challenges to NLU Researchers</vt:lpstr>
      <vt:lpstr>Are we Doing Any Reasoning Now?</vt:lpstr>
      <vt:lpstr>A Scientific QA Example [Shah et al. In Submission]</vt:lpstr>
      <vt:lpstr>QA via Inference over Semantic Graphs [Khashabi et. al AAAI’18] </vt:lpstr>
      <vt:lpstr>Reasoning over paragraphs</vt:lpstr>
      <vt:lpstr>Neural Module Networks for Reasoning over Text [Nitish Gupta et al. ICLR’20]</vt:lpstr>
      <vt:lpstr>Aristotle’s Logic https://www.famousscientists.org/aristotle/</vt:lpstr>
      <vt:lpstr>Reasoning about Time and Events</vt:lpstr>
      <vt:lpstr>A Revolution in Temporal Reasoning</vt:lpstr>
      <vt:lpstr>MC-TACO🌮: A Temporal Commonsense Dataset [Zhou et al. EMNLP’19]</vt:lpstr>
      <vt:lpstr>Acquiring Temporal Commonsense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Planning Slides</dc:title>
  <dc:creator>danroth@seas.upenn.edu</dc:creator>
  <cp:lastModifiedBy>Roth, Dan</cp:lastModifiedBy>
  <cp:revision>927</cp:revision>
  <dcterms:created xsi:type="dcterms:W3CDTF">2017-10-04T15:10:59Z</dcterms:created>
  <dcterms:modified xsi:type="dcterms:W3CDTF">2020-02-18T20:07:27Z</dcterms:modified>
</cp:coreProperties>
</file>